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92" autoAdjust="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i Tirkkonen" userId="385fe35ed645d6a6" providerId="LiveId" clId="{696C72B0-8E8E-4893-A0B4-A47534B82B76}"/>
    <pc:docChg chg="modShowInfo">
      <pc:chgData name="Joni Tirkkonen" userId="385fe35ed645d6a6" providerId="LiveId" clId="{696C72B0-8E8E-4893-A0B4-A47534B82B76}" dt="2021-10-26T08:58:33.482" v="0" actId="2744"/>
      <pc:docMkLst>
        <pc:docMk/>
      </pc:docMkLst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i-F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Taul1!$B$1</c:f>
              <c:strCache>
                <c:ptCount val="1"/>
                <c:pt idx="0">
                  <c:v>2010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Taul1!$A$2:$A$4</c:f>
              <c:strCache>
                <c:ptCount val="3"/>
                <c:pt idx="0">
                  <c:v>Suunnittelu</c:v>
                </c:pt>
                <c:pt idx="1">
                  <c:v>Huonekalujen valmistus</c:v>
                </c:pt>
                <c:pt idx="2">
                  <c:v>Myynti</c:v>
                </c:pt>
              </c:strCache>
            </c:strRef>
          </c:cat>
          <c:val>
            <c:numRef>
              <c:f>Taul1!$B$2:$B$4</c:f>
              <c:numCache>
                <c:formatCode>General</c:formatCode>
                <c:ptCount val="3"/>
                <c:pt idx="0">
                  <c:v>0.9</c:v>
                </c:pt>
                <c:pt idx="1">
                  <c:v>2.5</c:v>
                </c:pt>
                <c:pt idx="2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A8-47EB-B9BC-C9F6BB08DA54}"/>
            </c:ext>
          </c:extLst>
        </c:ser>
        <c:ser>
          <c:idx val="1"/>
          <c:order val="1"/>
          <c:tx>
            <c:strRef>
              <c:f>Taul1!$C$1</c:f>
              <c:strCache>
                <c:ptCount val="1"/>
                <c:pt idx="0">
                  <c:v>2011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Taul1!$A$2:$A$4</c:f>
              <c:strCache>
                <c:ptCount val="3"/>
                <c:pt idx="0">
                  <c:v>Suunnittelu</c:v>
                </c:pt>
                <c:pt idx="1">
                  <c:v>Huonekalujen valmistus</c:v>
                </c:pt>
                <c:pt idx="2">
                  <c:v>Myynti</c:v>
                </c:pt>
              </c:strCache>
            </c:strRef>
          </c:cat>
          <c:val>
            <c:numRef>
              <c:f>Taul1!$C$2:$C$4</c:f>
              <c:numCache>
                <c:formatCode>General</c:formatCode>
                <c:ptCount val="3"/>
                <c:pt idx="0">
                  <c:v>1.7</c:v>
                </c:pt>
                <c:pt idx="1">
                  <c:v>3</c:v>
                </c:pt>
                <c:pt idx="2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A8-47EB-B9BC-C9F6BB08DA54}"/>
            </c:ext>
          </c:extLst>
        </c:ser>
        <c:ser>
          <c:idx val="2"/>
          <c:order val="2"/>
          <c:tx>
            <c:strRef>
              <c:f>Taul1!$D$1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Taul1!$A$2:$A$4</c:f>
              <c:strCache>
                <c:ptCount val="3"/>
                <c:pt idx="0">
                  <c:v>Suunnittelu</c:v>
                </c:pt>
                <c:pt idx="1">
                  <c:v>Huonekalujen valmistus</c:v>
                </c:pt>
                <c:pt idx="2">
                  <c:v>Myynti</c:v>
                </c:pt>
              </c:strCache>
            </c:strRef>
          </c:cat>
          <c:val>
            <c:numRef>
              <c:f>Taul1!$D$2:$D$4</c:f>
              <c:numCache>
                <c:formatCode>General</c:formatCode>
                <c:ptCount val="3"/>
                <c:pt idx="0">
                  <c:v>1.9</c:v>
                </c:pt>
                <c:pt idx="1">
                  <c:v>3.8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A8-47EB-B9BC-C9F6BB08DA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95904032"/>
        <c:axId val="1795910688"/>
      </c:barChart>
      <c:catAx>
        <c:axId val="179590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1795910688"/>
        <c:crosses val="autoZero"/>
        <c:auto val="1"/>
        <c:lblAlgn val="ctr"/>
        <c:lblOffset val="100"/>
        <c:noMultiLvlLbl val="0"/>
      </c:catAx>
      <c:valAx>
        <c:axId val="1795910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i-FI" dirty="0"/>
                  <a:t>miljoonaa</a:t>
                </a:r>
                <a:r>
                  <a:rPr lang="fi-FI" baseline="0" dirty="0"/>
                  <a:t> euroa</a:t>
                </a:r>
                <a:endParaRPr lang="fi-FI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i-FI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1795904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F15E65-0674-4189-BC97-470BE52010C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34651866-8F58-4583-96CD-B4F604639706}">
      <dgm:prSet phldrT="[Teksti]"/>
      <dgm:spPr/>
      <dgm:t>
        <a:bodyPr/>
        <a:lstStyle/>
        <a:p>
          <a:r>
            <a:rPr lang="fi-FI" dirty="0"/>
            <a:t>Sisustussuunnittelu</a:t>
          </a:r>
        </a:p>
      </dgm:t>
    </dgm:pt>
    <dgm:pt modelId="{C8B280E5-0DF9-44FF-A8C4-534D3F31CEA9}" type="parTrans" cxnId="{3ADE4FC0-C368-4681-8C03-723F1806C642}">
      <dgm:prSet/>
      <dgm:spPr/>
      <dgm:t>
        <a:bodyPr/>
        <a:lstStyle/>
        <a:p>
          <a:endParaRPr lang="fi-FI"/>
        </a:p>
      </dgm:t>
    </dgm:pt>
    <dgm:pt modelId="{1A81E829-AD25-4C89-90AE-5EF203CA53C1}" type="sibTrans" cxnId="{3ADE4FC0-C368-4681-8C03-723F1806C642}">
      <dgm:prSet/>
      <dgm:spPr/>
      <dgm:t>
        <a:bodyPr/>
        <a:lstStyle/>
        <a:p>
          <a:endParaRPr lang="fi-FI"/>
        </a:p>
      </dgm:t>
    </dgm:pt>
    <dgm:pt modelId="{B9E3E7FB-5D9B-499C-8084-A5EF63102AE5}">
      <dgm:prSet phldrT="[Teksti]"/>
      <dgm:spPr/>
      <dgm:t>
        <a:bodyPr/>
        <a:lstStyle/>
        <a:p>
          <a:r>
            <a:rPr lang="fi-FI" dirty="0"/>
            <a:t>vapaa-ajan asunnot</a:t>
          </a:r>
        </a:p>
      </dgm:t>
    </dgm:pt>
    <dgm:pt modelId="{FC3DB635-2B00-49DD-B279-A89204BDD356}" type="parTrans" cxnId="{756DF090-3AA6-4B82-8931-F7AAB4963425}">
      <dgm:prSet/>
      <dgm:spPr/>
      <dgm:t>
        <a:bodyPr/>
        <a:lstStyle/>
        <a:p>
          <a:endParaRPr lang="fi-FI"/>
        </a:p>
      </dgm:t>
    </dgm:pt>
    <dgm:pt modelId="{FDE4A61C-6A68-4483-A826-A84AF4780EED}" type="sibTrans" cxnId="{756DF090-3AA6-4B82-8931-F7AAB4963425}">
      <dgm:prSet/>
      <dgm:spPr/>
      <dgm:t>
        <a:bodyPr/>
        <a:lstStyle/>
        <a:p>
          <a:endParaRPr lang="fi-FI"/>
        </a:p>
      </dgm:t>
    </dgm:pt>
    <dgm:pt modelId="{EE722637-7BB5-42E4-ABED-41273CBBD639}">
      <dgm:prSet phldrT="[Teksti]"/>
      <dgm:spPr/>
      <dgm:t>
        <a:bodyPr/>
        <a:lstStyle/>
        <a:p>
          <a:r>
            <a:rPr lang="fi-FI" dirty="0"/>
            <a:t>kodit</a:t>
          </a:r>
        </a:p>
      </dgm:t>
    </dgm:pt>
    <dgm:pt modelId="{A42EA718-C2DF-4CF7-8841-D4EF04556D89}" type="parTrans" cxnId="{E3CEEE1C-CA1A-45D2-96FB-4244E46D8F6F}">
      <dgm:prSet/>
      <dgm:spPr/>
      <dgm:t>
        <a:bodyPr/>
        <a:lstStyle/>
        <a:p>
          <a:endParaRPr lang="fi-FI"/>
        </a:p>
      </dgm:t>
    </dgm:pt>
    <dgm:pt modelId="{EEB2D379-E277-46A0-8102-C4DB0B005EB5}" type="sibTrans" cxnId="{E3CEEE1C-CA1A-45D2-96FB-4244E46D8F6F}">
      <dgm:prSet/>
      <dgm:spPr/>
      <dgm:t>
        <a:bodyPr/>
        <a:lstStyle/>
        <a:p>
          <a:endParaRPr lang="fi-FI"/>
        </a:p>
      </dgm:t>
    </dgm:pt>
    <dgm:pt modelId="{1CC43F92-B11A-44AF-8A99-55961DF1BD91}">
      <dgm:prSet phldrT="[Teksti]"/>
      <dgm:spPr/>
      <dgm:t>
        <a:bodyPr/>
        <a:lstStyle/>
        <a:p>
          <a:r>
            <a:rPr lang="fi-FI" dirty="0"/>
            <a:t>Huonekalusuunnittelu</a:t>
          </a:r>
        </a:p>
      </dgm:t>
    </dgm:pt>
    <dgm:pt modelId="{940F90F2-AB73-400C-B3CE-BDC259FEAA21}" type="parTrans" cxnId="{9EBCF3F9-74CB-4AF7-982E-5D9C4D53707D}">
      <dgm:prSet/>
      <dgm:spPr/>
      <dgm:t>
        <a:bodyPr/>
        <a:lstStyle/>
        <a:p>
          <a:endParaRPr lang="fi-FI"/>
        </a:p>
      </dgm:t>
    </dgm:pt>
    <dgm:pt modelId="{9449A355-0E81-45BB-A09D-A13CE43F897E}" type="sibTrans" cxnId="{9EBCF3F9-74CB-4AF7-982E-5D9C4D53707D}">
      <dgm:prSet/>
      <dgm:spPr/>
      <dgm:t>
        <a:bodyPr/>
        <a:lstStyle/>
        <a:p>
          <a:endParaRPr lang="fi-FI"/>
        </a:p>
      </dgm:t>
    </dgm:pt>
    <dgm:pt modelId="{23342840-D6AE-4616-8CB4-6371D33753BC}">
      <dgm:prSet phldrT="[Teksti]"/>
      <dgm:spPr/>
      <dgm:t>
        <a:bodyPr/>
        <a:lstStyle/>
        <a:p>
          <a:r>
            <a:rPr lang="fi-FI" dirty="0"/>
            <a:t>tuolit</a:t>
          </a:r>
        </a:p>
      </dgm:t>
    </dgm:pt>
    <dgm:pt modelId="{7DA0E445-5A23-4135-9E61-033973EF5C48}" type="parTrans" cxnId="{7FF5A343-3F28-494A-A565-30925980CF34}">
      <dgm:prSet/>
      <dgm:spPr/>
      <dgm:t>
        <a:bodyPr/>
        <a:lstStyle/>
        <a:p>
          <a:endParaRPr lang="fi-FI"/>
        </a:p>
      </dgm:t>
    </dgm:pt>
    <dgm:pt modelId="{B8ECFF26-33E7-4E37-B020-52B542F0D7EB}" type="sibTrans" cxnId="{7FF5A343-3F28-494A-A565-30925980CF34}">
      <dgm:prSet/>
      <dgm:spPr/>
      <dgm:t>
        <a:bodyPr/>
        <a:lstStyle/>
        <a:p>
          <a:endParaRPr lang="fi-FI"/>
        </a:p>
      </dgm:t>
    </dgm:pt>
    <dgm:pt modelId="{7FFBC7E1-E842-42FC-A5B4-D464711CF3B1}">
      <dgm:prSet phldrT="[Teksti]"/>
      <dgm:spPr/>
      <dgm:t>
        <a:bodyPr/>
        <a:lstStyle/>
        <a:p>
          <a:r>
            <a:rPr lang="fi-FI" dirty="0"/>
            <a:t>pöydät</a:t>
          </a:r>
        </a:p>
      </dgm:t>
    </dgm:pt>
    <dgm:pt modelId="{34122749-B6A9-4403-A200-2774D8438596}" type="parTrans" cxnId="{A7CF36F2-A462-4019-8E31-3626E4260DC6}">
      <dgm:prSet/>
      <dgm:spPr/>
      <dgm:t>
        <a:bodyPr/>
        <a:lstStyle/>
        <a:p>
          <a:endParaRPr lang="fi-FI"/>
        </a:p>
      </dgm:t>
    </dgm:pt>
    <dgm:pt modelId="{27681A93-9AEC-47D8-9BAB-59564C4C50EE}" type="sibTrans" cxnId="{A7CF36F2-A462-4019-8E31-3626E4260DC6}">
      <dgm:prSet/>
      <dgm:spPr/>
      <dgm:t>
        <a:bodyPr/>
        <a:lstStyle/>
        <a:p>
          <a:endParaRPr lang="fi-FI"/>
        </a:p>
      </dgm:t>
    </dgm:pt>
    <dgm:pt modelId="{03235F14-D497-4A8F-996A-5BFEC654020B}">
      <dgm:prSet phldrT="[Teksti]"/>
      <dgm:spPr/>
      <dgm:t>
        <a:bodyPr/>
        <a:lstStyle/>
        <a:p>
          <a:r>
            <a:rPr lang="fi-FI" dirty="0"/>
            <a:t>Kuljetus –ja kokoamispalvelut</a:t>
          </a:r>
        </a:p>
      </dgm:t>
    </dgm:pt>
    <dgm:pt modelId="{E6C8C541-D93A-4D02-9383-798F1D389C38}" type="parTrans" cxnId="{B04AC60D-954B-4D05-B287-648BF97B877A}">
      <dgm:prSet/>
      <dgm:spPr/>
      <dgm:t>
        <a:bodyPr/>
        <a:lstStyle/>
        <a:p>
          <a:endParaRPr lang="fi-FI"/>
        </a:p>
      </dgm:t>
    </dgm:pt>
    <dgm:pt modelId="{2F0B30A7-BEC5-489C-B418-C2C85E53DC2A}" type="sibTrans" cxnId="{B04AC60D-954B-4D05-B287-648BF97B877A}">
      <dgm:prSet/>
      <dgm:spPr/>
      <dgm:t>
        <a:bodyPr/>
        <a:lstStyle/>
        <a:p>
          <a:endParaRPr lang="fi-FI"/>
        </a:p>
      </dgm:t>
    </dgm:pt>
    <dgm:pt modelId="{612D4673-D723-4D3C-A1F7-922C3377F407}">
      <dgm:prSet phldrT="[Teksti]"/>
      <dgm:spPr/>
      <dgm:t>
        <a:bodyPr/>
        <a:lstStyle/>
        <a:p>
          <a:r>
            <a:rPr lang="fi-FI" dirty="0"/>
            <a:t>kuljetukset kaikkialle Suomeen</a:t>
          </a:r>
        </a:p>
      </dgm:t>
    </dgm:pt>
    <dgm:pt modelId="{B0D811EE-B40D-43F0-9204-167B74971BB1}" type="parTrans" cxnId="{31D145CC-0464-48B4-AB1C-D07E8857647F}">
      <dgm:prSet/>
      <dgm:spPr/>
      <dgm:t>
        <a:bodyPr/>
        <a:lstStyle/>
        <a:p>
          <a:endParaRPr lang="fi-FI"/>
        </a:p>
      </dgm:t>
    </dgm:pt>
    <dgm:pt modelId="{992568B6-D378-4617-A3E2-3BD7A8059985}" type="sibTrans" cxnId="{31D145CC-0464-48B4-AB1C-D07E8857647F}">
      <dgm:prSet/>
      <dgm:spPr/>
      <dgm:t>
        <a:bodyPr/>
        <a:lstStyle/>
        <a:p>
          <a:endParaRPr lang="fi-FI"/>
        </a:p>
      </dgm:t>
    </dgm:pt>
    <dgm:pt modelId="{F78A4577-4F07-49CD-9A0F-7AEBC4E64838}">
      <dgm:prSet phldrT="[Teksti]"/>
      <dgm:spPr/>
      <dgm:t>
        <a:bodyPr/>
        <a:lstStyle/>
        <a:p>
          <a:r>
            <a:rPr lang="fi-FI" dirty="0"/>
            <a:t>Rahoituspalvelut</a:t>
          </a:r>
        </a:p>
      </dgm:t>
    </dgm:pt>
    <dgm:pt modelId="{480D9CB4-E175-4031-B06D-F16E0CF5E8D2}" type="parTrans" cxnId="{8D1FA062-FDD4-429B-9114-9A2959CCE1BE}">
      <dgm:prSet/>
      <dgm:spPr/>
      <dgm:t>
        <a:bodyPr/>
        <a:lstStyle/>
        <a:p>
          <a:endParaRPr lang="fi-FI"/>
        </a:p>
      </dgm:t>
    </dgm:pt>
    <dgm:pt modelId="{CF88BB6D-273A-4D8A-986C-E59A39902E52}" type="sibTrans" cxnId="{8D1FA062-FDD4-429B-9114-9A2959CCE1BE}">
      <dgm:prSet/>
      <dgm:spPr/>
      <dgm:t>
        <a:bodyPr/>
        <a:lstStyle/>
        <a:p>
          <a:endParaRPr lang="fi-FI"/>
        </a:p>
      </dgm:t>
    </dgm:pt>
    <dgm:pt modelId="{4AFBE103-38B8-4068-AC34-D1FA21FEF2F9}">
      <dgm:prSet/>
      <dgm:spPr/>
      <dgm:t>
        <a:bodyPr/>
        <a:lstStyle/>
        <a:p>
          <a:r>
            <a:rPr lang="fi-FI" dirty="0"/>
            <a:t>tarjoamme vaihtoehtoja juuri sinulle</a:t>
          </a:r>
        </a:p>
      </dgm:t>
    </dgm:pt>
    <dgm:pt modelId="{AE9A9DA2-5B17-4605-91A3-D004FD90ADE3}" type="parTrans" cxnId="{1434C072-6296-4276-8D4A-FC4D9B20844B}">
      <dgm:prSet/>
      <dgm:spPr/>
      <dgm:t>
        <a:bodyPr/>
        <a:lstStyle/>
        <a:p>
          <a:endParaRPr lang="fi-FI"/>
        </a:p>
      </dgm:t>
    </dgm:pt>
    <dgm:pt modelId="{5C7DC673-09AB-4139-AC90-7E26E199D98F}" type="sibTrans" cxnId="{1434C072-6296-4276-8D4A-FC4D9B20844B}">
      <dgm:prSet/>
      <dgm:spPr/>
      <dgm:t>
        <a:bodyPr/>
        <a:lstStyle/>
        <a:p>
          <a:endParaRPr lang="fi-FI"/>
        </a:p>
      </dgm:t>
    </dgm:pt>
    <dgm:pt modelId="{A682AA58-0733-4021-A0FB-9FFC801542E7}" type="pres">
      <dgm:prSet presAssocID="{3DF15E65-0674-4189-BC97-470BE52010CE}" presName="Name0" presStyleCnt="0">
        <dgm:presLayoutVars>
          <dgm:dir/>
          <dgm:animLvl val="lvl"/>
          <dgm:resizeHandles val="exact"/>
        </dgm:presLayoutVars>
      </dgm:prSet>
      <dgm:spPr/>
    </dgm:pt>
    <dgm:pt modelId="{2E756CFF-2E29-4801-A0D1-4F4EF63C79B1}" type="pres">
      <dgm:prSet presAssocID="{34651866-8F58-4583-96CD-B4F604639706}" presName="linNode" presStyleCnt="0"/>
      <dgm:spPr/>
    </dgm:pt>
    <dgm:pt modelId="{6CC5698E-B332-4080-920E-5B356E00AF77}" type="pres">
      <dgm:prSet presAssocID="{34651866-8F58-4583-96CD-B4F604639706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548D2BB8-9319-4945-8843-724CF4BE0C79}" type="pres">
      <dgm:prSet presAssocID="{34651866-8F58-4583-96CD-B4F604639706}" presName="descendantText" presStyleLbl="alignAccFollowNode1" presStyleIdx="0" presStyleCnt="4">
        <dgm:presLayoutVars>
          <dgm:bulletEnabled val="1"/>
        </dgm:presLayoutVars>
      </dgm:prSet>
      <dgm:spPr/>
    </dgm:pt>
    <dgm:pt modelId="{C11AEB37-ECD3-4120-8340-B0E9542AB03E}" type="pres">
      <dgm:prSet presAssocID="{1A81E829-AD25-4C89-90AE-5EF203CA53C1}" presName="sp" presStyleCnt="0"/>
      <dgm:spPr/>
    </dgm:pt>
    <dgm:pt modelId="{899C8E53-F679-4BFE-B5F8-136282776F46}" type="pres">
      <dgm:prSet presAssocID="{1CC43F92-B11A-44AF-8A99-55961DF1BD91}" presName="linNode" presStyleCnt="0"/>
      <dgm:spPr/>
    </dgm:pt>
    <dgm:pt modelId="{5406E79F-4464-4C62-AE1B-62C4402A1703}" type="pres">
      <dgm:prSet presAssocID="{1CC43F92-B11A-44AF-8A99-55961DF1BD9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4AD1B05B-DB92-4131-882D-A3AA5A313B98}" type="pres">
      <dgm:prSet presAssocID="{1CC43F92-B11A-44AF-8A99-55961DF1BD91}" presName="descendantText" presStyleLbl="alignAccFollowNode1" presStyleIdx="1" presStyleCnt="4">
        <dgm:presLayoutVars>
          <dgm:bulletEnabled val="1"/>
        </dgm:presLayoutVars>
      </dgm:prSet>
      <dgm:spPr/>
    </dgm:pt>
    <dgm:pt modelId="{28858D92-A1E2-4B0D-9BB6-A08D13ACCA80}" type="pres">
      <dgm:prSet presAssocID="{9449A355-0E81-45BB-A09D-A13CE43F897E}" presName="sp" presStyleCnt="0"/>
      <dgm:spPr/>
    </dgm:pt>
    <dgm:pt modelId="{1874B6DE-2915-4C65-81E9-BD9D304D5BF1}" type="pres">
      <dgm:prSet presAssocID="{03235F14-D497-4A8F-996A-5BFEC654020B}" presName="linNode" presStyleCnt="0"/>
      <dgm:spPr/>
    </dgm:pt>
    <dgm:pt modelId="{065F1A37-0C0C-4A77-9F94-09F231B416B8}" type="pres">
      <dgm:prSet presAssocID="{03235F14-D497-4A8F-996A-5BFEC654020B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46455CA0-2262-47EE-83FB-5E681E0DD255}" type="pres">
      <dgm:prSet presAssocID="{03235F14-D497-4A8F-996A-5BFEC654020B}" presName="descendantText" presStyleLbl="alignAccFollowNode1" presStyleIdx="2" presStyleCnt="4">
        <dgm:presLayoutVars>
          <dgm:bulletEnabled val="1"/>
        </dgm:presLayoutVars>
      </dgm:prSet>
      <dgm:spPr/>
    </dgm:pt>
    <dgm:pt modelId="{78758B38-34E3-483C-9F54-4E6F2466F679}" type="pres">
      <dgm:prSet presAssocID="{2F0B30A7-BEC5-489C-B418-C2C85E53DC2A}" presName="sp" presStyleCnt="0"/>
      <dgm:spPr/>
    </dgm:pt>
    <dgm:pt modelId="{AC7A6F87-2788-41F7-B872-2C41032EF79A}" type="pres">
      <dgm:prSet presAssocID="{F78A4577-4F07-49CD-9A0F-7AEBC4E64838}" presName="linNode" presStyleCnt="0"/>
      <dgm:spPr/>
    </dgm:pt>
    <dgm:pt modelId="{1951AC75-FCF4-4FF1-821D-52C54DB83D15}" type="pres">
      <dgm:prSet presAssocID="{F78A4577-4F07-49CD-9A0F-7AEBC4E64838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DF89B597-C5B0-4224-9F27-59B784F5DC0F}" type="pres">
      <dgm:prSet presAssocID="{F78A4577-4F07-49CD-9A0F-7AEBC4E64838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55F6A90C-A790-4F11-BE66-08264CBDB75B}" type="presOf" srcId="{7FFBC7E1-E842-42FC-A5B4-D464711CF3B1}" destId="{4AD1B05B-DB92-4131-882D-A3AA5A313B98}" srcOrd="0" destOrd="1" presId="urn:microsoft.com/office/officeart/2005/8/layout/vList5"/>
    <dgm:cxn modelId="{B04AC60D-954B-4D05-B287-648BF97B877A}" srcId="{3DF15E65-0674-4189-BC97-470BE52010CE}" destId="{03235F14-D497-4A8F-996A-5BFEC654020B}" srcOrd="2" destOrd="0" parTransId="{E6C8C541-D93A-4D02-9383-798F1D389C38}" sibTransId="{2F0B30A7-BEC5-489C-B418-C2C85E53DC2A}"/>
    <dgm:cxn modelId="{EDDE0710-FA40-4BE5-B7BB-A956FC9F7628}" type="presOf" srcId="{EE722637-7BB5-42E4-ABED-41273CBBD639}" destId="{548D2BB8-9319-4945-8843-724CF4BE0C79}" srcOrd="0" destOrd="1" presId="urn:microsoft.com/office/officeart/2005/8/layout/vList5"/>
    <dgm:cxn modelId="{E3CEEE1C-CA1A-45D2-96FB-4244E46D8F6F}" srcId="{34651866-8F58-4583-96CD-B4F604639706}" destId="{EE722637-7BB5-42E4-ABED-41273CBBD639}" srcOrd="1" destOrd="0" parTransId="{A42EA718-C2DF-4CF7-8841-D4EF04556D89}" sibTransId="{EEB2D379-E277-46A0-8102-C4DB0B005EB5}"/>
    <dgm:cxn modelId="{02369F2B-D4AB-41CC-BD6D-66324EFEB3E4}" type="presOf" srcId="{23342840-D6AE-4616-8CB4-6371D33753BC}" destId="{4AD1B05B-DB92-4131-882D-A3AA5A313B98}" srcOrd="0" destOrd="0" presId="urn:microsoft.com/office/officeart/2005/8/layout/vList5"/>
    <dgm:cxn modelId="{A09D2731-FEE5-4020-A87C-BAF0DC293C6C}" type="presOf" srcId="{612D4673-D723-4D3C-A1F7-922C3377F407}" destId="{46455CA0-2262-47EE-83FB-5E681E0DD255}" srcOrd="0" destOrd="0" presId="urn:microsoft.com/office/officeart/2005/8/layout/vList5"/>
    <dgm:cxn modelId="{8D1FA062-FDD4-429B-9114-9A2959CCE1BE}" srcId="{3DF15E65-0674-4189-BC97-470BE52010CE}" destId="{F78A4577-4F07-49CD-9A0F-7AEBC4E64838}" srcOrd="3" destOrd="0" parTransId="{480D9CB4-E175-4031-B06D-F16E0CF5E8D2}" sibTransId="{CF88BB6D-273A-4D8A-986C-E59A39902E52}"/>
    <dgm:cxn modelId="{7FF5A343-3F28-494A-A565-30925980CF34}" srcId="{1CC43F92-B11A-44AF-8A99-55961DF1BD91}" destId="{23342840-D6AE-4616-8CB4-6371D33753BC}" srcOrd="0" destOrd="0" parTransId="{7DA0E445-5A23-4135-9E61-033973EF5C48}" sibTransId="{B8ECFF26-33E7-4E37-B020-52B542F0D7EB}"/>
    <dgm:cxn modelId="{EF4C1B67-5453-461C-A750-CC6D513A72D1}" type="presOf" srcId="{03235F14-D497-4A8F-996A-5BFEC654020B}" destId="{065F1A37-0C0C-4A77-9F94-09F231B416B8}" srcOrd="0" destOrd="0" presId="urn:microsoft.com/office/officeart/2005/8/layout/vList5"/>
    <dgm:cxn modelId="{6E789E4A-DEEC-4E75-B987-BC9D603470B7}" type="presOf" srcId="{3DF15E65-0674-4189-BC97-470BE52010CE}" destId="{A682AA58-0733-4021-A0FB-9FFC801542E7}" srcOrd="0" destOrd="0" presId="urn:microsoft.com/office/officeart/2005/8/layout/vList5"/>
    <dgm:cxn modelId="{1434C072-6296-4276-8D4A-FC4D9B20844B}" srcId="{F78A4577-4F07-49CD-9A0F-7AEBC4E64838}" destId="{4AFBE103-38B8-4068-AC34-D1FA21FEF2F9}" srcOrd="0" destOrd="0" parTransId="{AE9A9DA2-5B17-4605-91A3-D004FD90ADE3}" sibTransId="{5C7DC673-09AB-4139-AC90-7E26E199D98F}"/>
    <dgm:cxn modelId="{74E9D453-EA21-4CBF-B5BE-2E50D85E1784}" type="presOf" srcId="{1CC43F92-B11A-44AF-8A99-55961DF1BD91}" destId="{5406E79F-4464-4C62-AE1B-62C4402A1703}" srcOrd="0" destOrd="0" presId="urn:microsoft.com/office/officeart/2005/8/layout/vList5"/>
    <dgm:cxn modelId="{16953174-84CD-459E-A11B-0EA2B0E4DCB1}" type="presOf" srcId="{F78A4577-4F07-49CD-9A0F-7AEBC4E64838}" destId="{1951AC75-FCF4-4FF1-821D-52C54DB83D15}" srcOrd="0" destOrd="0" presId="urn:microsoft.com/office/officeart/2005/8/layout/vList5"/>
    <dgm:cxn modelId="{42175158-DE96-4A6A-939F-68DFC32A4F51}" type="presOf" srcId="{B9E3E7FB-5D9B-499C-8084-A5EF63102AE5}" destId="{548D2BB8-9319-4945-8843-724CF4BE0C79}" srcOrd="0" destOrd="0" presId="urn:microsoft.com/office/officeart/2005/8/layout/vList5"/>
    <dgm:cxn modelId="{756DF090-3AA6-4B82-8931-F7AAB4963425}" srcId="{34651866-8F58-4583-96CD-B4F604639706}" destId="{B9E3E7FB-5D9B-499C-8084-A5EF63102AE5}" srcOrd="0" destOrd="0" parTransId="{FC3DB635-2B00-49DD-B279-A89204BDD356}" sibTransId="{FDE4A61C-6A68-4483-A826-A84AF4780EED}"/>
    <dgm:cxn modelId="{3ADE4FC0-C368-4681-8C03-723F1806C642}" srcId="{3DF15E65-0674-4189-BC97-470BE52010CE}" destId="{34651866-8F58-4583-96CD-B4F604639706}" srcOrd="0" destOrd="0" parTransId="{C8B280E5-0DF9-44FF-A8C4-534D3F31CEA9}" sibTransId="{1A81E829-AD25-4C89-90AE-5EF203CA53C1}"/>
    <dgm:cxn modelId="{31D145CC-0464-48B4-AB1C-D07E8857647F}" srcId="{03235F14-D497-4A8F-996A-5BFEC654020B}" destId="{612D4673-D723-4D3C-A1F7-922C3377F407}" srcOrd="0" destOrd="0" parTransId="{B0D811EE-B40D-43F0-9204-167B74971BB1}" sibTransId="{992568B6-D378-4617-A3E2-3BD7A8059985}"/>
    <dgm:cxn modelId="{594F4BD7-287A-4726-A47D-6ABC6BC95D06}" type="presOf" srcId="{4AFBE103-38B8-4068-AC34-D1FA21FEF2F9}" destId="{DF89B597-C5B0-4224-9F27-59B784F5DC0F}" srcOrd="0" destOrd="0" presId="urn:microsoft.com/office/officeart/2005/8/layout/vList5"/>
    <dgm:cxn modelId="{3FCF0DDE-AEA5-4A49-B4C4-EE4D24EAA8F4}" type="presOf" srcId="{34651866-8F58-4583-96CD-B4F604639706}" destId="{6CC5698E-B332-4080-920E-5B356E00AF77}" srcOrd="0" destOrd="0" presId="urn:microsoft.com/office/officeart/2005/8/layout/vList5"/>
    <dgm:cxn modelId="{A7CF36F2-A462-4019-8E31-3626E4260DC6}" srcId="{1CC43F92-B11A-44AF-8A99-55961DF1BD91}" destId="{7FFBC7E1-E842-42FC-A5B4-D464711CF3B1}" srcOrd="1" destOrd="0" parTransId="{34122749-B6A9-4403-A200-2774D8438596}" sibTransId="{27681A93-9AEC-47D8-9BAB-59564C4C50EE}"/>
    <dgm:cxn modelId="{9EBCF3F9-74CB-4AF7-982E-5D9C4D53707D}" srcId="{3DF15E65-0674-4189-BC97-470BE52010CE}" destId="{1CC43F92-B11A-44AF-8A99-55961DF1BD91}" srcOrd="1" destOrd="0" parTransId="{940F90F2-AB73-400C-B3CE-BDC259FEAA21}" sibTransId="{9449A355-0E81-45BB-A09D-A13CE43F897E}"/>
    <dgm:cxn modelId="{6B3D4EF0-8C60-4997-8A0B-D7387600C4F7}" type="presParOf" srcId="{A682AA58-0733-4021-A0FB-9FFC801542E7}" destId="{2E756CFF-2E29-4801-A0D1-4F4EF63C79B1}" srcOrd="0" destOrd="0" presId="urn:microsoft.com/office/officeart/2005/8/layout/vList5"/>
    <dgm:cxn modelId="{52FBD680-C941-4DE2-B56E-F2293B3EEF80}" type="presParOf" srcId="{2E756CFF-2E29-4801-A0D1-4F4EF63C79B1}" destId="{6CC5698E-B332-4080-920E-5B356E00AF77}" srcOrd="0" destOrd="0" presId="urn:microsoft.com/office/officeart/2005/8/layout/vList5"/>
    <dgm:cxn modelId="{11230184-71D0-4D58-9477-496EA6B1DE3B}" type="presParOf" srcId="{2E756CFF-2E29-4801-A0D1-4F4EF63C79B1}" destId="{548D2BB8-9319-4945-8843-724CF4BE0C79}" srcOrd="1" destOrd="0" presId="urn:microsoft.com/office/officeart/2005/8/layout/vList5"/>
    <dgm:cxn modelId="{411F0840-E742-4393-8F5D-FD0E76683CBD}" type="presParOf" srcId="{A682AA58-0733-4021-A0FB-9FFC801542E7}" destId="{C11AEB37-ECD3-4120-8340-B0E9542AB03E}" srcOrd="1" destOrd="0" presId="urn:microsoft.com/office/officeart/2005/8/layout/vList5"/>
    <dgm:cxn modelId="{623B942C-9C2A-4064-BC34-82FC6037DCA8}" type="presParOf" srcId="{A682AA58-0733-4021-A0FB-9FFC801542E7}" destId="{899C8E53-F679-4BFE-B5F8-136282776F46}" srcOrd="2" destOrd="0" presId="urn:microsoft.com/office/officeart/2005/8/layout/vList5"/>
    <dgm:cxn modelId="{9DF4EB35-8233-40F7-AF7C-5758F83206AB}" type="presParOf" srcId="{899C8E53-F679-4BFE-B5F8-136282776F46}" destId="{5406E79F-4464-4C62-AE1B-62C4402A1703}" srcOrd="0" destOrd="0" presId="urn:microsoft.com/office/officeart/2005/8/layout/vList5"/>
    <dgm:cxn modelId="{AB0AA64C-09CE-4677-9510-CDA5EDB6CA73}" type="presParOf" srcId="{899C8E53-F679-4BFE-B5F8-136282776F46}" destId="{4AD1B05B-DB92-4131-882D-A3AA5A313B98}" srcOrd="1" destOrd="0" presId="urn:microsoft.com/office/officeart/2005/8/layout/vList5"/>
    <dgm:cxn modelId="{487DDC76-CDCB-4A3D-A746-F28496DE12F4}" type="presParOf" srcId="{A682AA58-0733-4021-A0FB-9FFC801542E7}" destId="{28858D92-A1E2-4B0D-9BB6-A08D13ACCA80}" srcOrd="3" destOrd="0" presId="urn:microsoft.com/office/officeart/2005/8/layout/vList5"/>
    <dgm:cxn modelId="{49844C05-9B26-48D1-85D9-5925588B7832}" type="presParOf" srcId="{A682AA58-0733-4021-A0FB-9FFC801542E7}" destId="{1874B6DE-2915-4C65-81E9-BD9D304D5BF1}" srcOrd="4" destOrd="0" presId="urn:microsoft.com/office/officeart/2005/8/layout/vList5"/>
    <dgm:cxn modelId="{78D2F49A-CD93-49F0-A85C-C6567CD46CFD}" type="presParOf" srcId="{1874B6DE-2915-4C65-81E9-BD9D304D5BF1}" destId="{065F1A37-0C0C-4A77-9F94-09F231B416B8}" srcOrd="0" destOrd="0" presId="urn:microsoft.com/office/officeart/2005/8/layout/vList5"/>
    <dgm:cxn modelId="{D05B93CA-FF93-4104-B56F-17AC41CA81C5}" type="presParOf" srcId="{1874B6DE-2915-4C65-81E9-BD9D304D5BF1}" destId="{46455CA0-2262-47EE-83FB-5E681E0DD255}" srcOrd="1" destOrd="0" presId="urn:microsoft.com/office/officeart/2005/8/layout/vList5"/>
    <dgm:cxn modelId="{464A80EE-9EBB-4A6E-91BA-692049DC7076}" type="presParOf" srcId="{A682AA58-0733-4021-A0FB-9FFC801542E7}" destId="{78758B38-34E3-483C-9F54-4E6F2466F679}" srcOrd="5" destOrd="0" presId="urn:microsoft.com/office/officeart/2005/8/layout/vList5"/>
    <dgm:cxn modelId="{BF858743-B2CA-4C98-BDB2-43B0DCAAE33A}" type="presParOf" srcId="{A682AA58-0733-4021-A0FB-9FFC801542E7}" destId="{AC7A6F87-2788-41F7-B872-2C41032EF79A}" srcOrd="6" destOrd="0" presId="urn:microsoft.com/office/officeart/2005/8/layout/vList5"/>
    <dgm:cxn modelId="{2CBAA394-B6B6-48E2-9E1B-65F71136DE46}" type="presParOf" srcId="{AC7A6F87-2788-41F7-B872-2C41032EF79A}" destId="{1951AC75-FCF4-4FF1-821D-52C54DB83D15}" srcOrd="0" destOrd="0" presId="urn:microsoft.com/office/officeart/2005/8/layout/vList5"/>
    <dgm:cxn modelId="{1C03E164-4BBB-45A5-8A2B-6E969B04FB77}" type="presParOf" srcId="{AC7A6F87-2788-41F7-B872-2C41032EF79A}" destId="{DF89B597-C5B0-4224-9F27-59B784F5DC0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0DF26A-B348-4FA9-9F3C-3006867BD9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9329CC46-8069-4865-B63D-562A83CF4EA8}">
      <dgm:prSet phldrT="[Teksti]"/>
      <dgm:spPr/>
      <dgm:t>
        <a:bodyPr/>
        <a:lstStyle/>
        <a:p>
          <a:r>
            <a:rPr lang="fi-FI" dirty="0"/>
            <a:t>Huonekaluilla on viiden vuoden takuu</a:t>
          </a:r>
        </a:p>
      </dgm:t>
    </dgm:pt>
    <dgm:pt modelId="{FB379D79-6C75-473C-AE34-9B5E6A813B26}" type="parTrans" cxnId="{D77FB712-7540-411F-866C-B4B4CBA114D2}">
      <dgm:prSet/>
      <dgm:spPr/>
      <dgm:t>
        <a:bodyPr/>
        <a:lstStyle/>
        <a:p>
          <a:endParaRPr lang="fi-FI"/>
        </a:p>
      </dgm:t>
    </dgm:pt>
    <dgm:pt modelId="{040E4AA5-9F71-43DA-BCC4-151A2B35A1F9}" type="sibTrans" cxnId="{D77FB712-7540-411F-866C-B4B4CBA114D2}">
      <dgm:prSet/>
      <dgm:spPr/>
      <dgm:t>
        <a:bodyPr/>
        <a:lstStyle/>
        <a:p>
          <a:endParaRPr lang="fi-FI"/>
        </a:p>
      </dgm:t>
    </dgm:pt>
    <dgm:pt modelId="{716285FF-5D75-4865-8196-EC3077AD2EC5}">
      <dgm:prSet phldrT="[Teksti]"/>
      <dgm:spPr/>
      <dgm:t>
        <a:bodyPr/>
        <a:lstStyle/>
        <a:p>
          <a:r>
            <a:rPr lang="fi-FI" dirty="0"/>
            <a:t>Materiaalimme täyttävät EU:n laatuvaatimukset</a:t>
          </a:r>
        </a:p>
      </dgm:t>
    </dgm:pt>
    <dgm:pt modelId="{9F1DF359-18F3-4B93-A8D2-082CDBE2C54F}" type="parTrans" cxnId="{B15F3D38-7904-4541-8740-C1F7E1C49DDC}">
      <dgm:prSet/>
      <dgm:spPr/>
      <dgm:t>
        <a:bodyPr/>
        <a:lstStyle/>
        <a:p>
          <a:endParaRPr lang="fi-FI"/>
        </a:p>
      </dgm:t>
    </dgm:pt>
    <dgm:pt modelId="{27C73B14-F0F1-4E82-B38F-8A3F7B4625DF}" type="sibTrans" cxnId="{B15F3D38-7904-4541-8740-C1F7E1C49DDC}">
      <dgm:prSet/>
      <dgm:spPr/>
      <dgm:t>
        <a:bodyPr/>
        <a:lstStyle/>
        <a:p>
          <a:endParaRPr lang="fi-FI"/>
        </a:p>
      </dgm:t>
    </dgm:pt>
    <dgm:pt modelId="{C26ED4F8-6414-401E-B0BA-83457F6598BC}">
      <dgm:prSet phldrT="[Teksti]"/>
      <dgm:spPr/>
      <dgm:t>
        <a:bodyPr/>
        <a:lstStyle/>
        <a:p>
          <a:r>
            <a:rPr lang="fi-FI" dirty="0"/>
            <a:t>Puumateriaalin valmistus alkuperämaissa on sertifioitu</a:t>
          </a:r>
        </a:p>
      </dgm:t>
    </dgm:pt>
    <dgm:pt modelId="{280D1122-92B4-49C2-BEF9-8DE21AF0790C}" type="parTrans" cxnId="{3FEE8B0C-01BE-42EF-9118-D899C0E9EDAF}">
      <dgm:prSet/>
      <dgm:spPr/>
      <dgm:t>
        <a:bodyPr/>
        <a:lstStyle/>
        <a:p>
          <a:endParaRPr lang="fi-FI"/>
        </a:p>
      </dgm:t>
    </dgm:pt>
    <dgm:pt modelId="{3DC5D5AA-B7D1-4BA8-AED6-51C85B294E15}" type="sibTrans" cxnId="{3FEE8B0C-01BE-42EF-9118-D899C0E9EDAF}">
      <dgm:prSet/>
      <dgm:spPr/>
      <dgm:t>
        <a:bodyPr/>
        <a:lstStyle/>
        <a:p>
          <a:endParaRPr lang="fi-FI"/>
        </a:p>
      </dgm:t>
    </dgm:pt>
    <dgm:pt modelId="{CB8EE613-2EC4-4CD1-B989-711AA5BF7869}">
      <dgm:prSet phldrT="[Teksti]"/>
      <dgm:spPr/>
      <dgm:t>
        <a:bodyPr/>
        <a:lstStyle/>
        <a:p>
          <a:r>
            <a:rPr lang="fi-FI" dirty="0"/>
            <a:t>Suunnittelemme kohteisiin yksilöllisiä huonekaluja asiakkaan toiveiden mukaan</a:t>
          </a:r>
        </a:p>
      </dgm:t>
    </dgm:pt>
    <dgm:pt modelId="{F7F9C40B-5629-4D8E-BF1D-30E13376AE55}" type="parTrans" cxnId="{A00AA9B8-8EB7-484B-BD30-373A87C553B5}">
      <dgm:prSet/>
      <dgm:spPr/>
      <dgm:t>
        <a:bodyPr/>
        <a:lstStyle/>
        <a:p>
          <a:endParaRPr lang="fi-FI"/>
        </a:p>
      </dgm:t>
    </dgm:pt>
    <dgm:pt modelId="{7DE5ACDE-666C-4DC4-B66E-50DE5A07112B}" type="sibTrans" cxnId="{A00AA9B8-8EB7-484B-BD30-373A87C553B5}">
      <dgm:prSet/>
      <dgm:spPr/>
      <dgm:t>
        <a:bodyPr/>
        <a:lstStyle/>
        <a:p>
          <a:endParaRPr lang="fi-FI"/>
        </a:p>
      </dgm:t>
    </dgm:pt>
    <dgm:pt modelId="{D5DAF9C5-7F86-4BD0-9BAD-A6FFD46406C1}" type="pres">
      <dgm:prSet presAssocID="{3D0DF26A-B348-4FA9-9F3C-3006867BD956}" presName="linear" presStyleCnt="0">
        <dgm:presLayoutVars>
          <dgm:animLvl val="lvl"/>
          <dgm:resizeHandles val="exact"/>
        </dgm:presLayoutVars>
      </dgm:prSet>
      <dgm:spPr/>
    </dgm:pt>
    <dgm:pt modelId="{FCACC539-385F-43AA-8909-51BB45A565BC}" type="pres">
      <dgm:prSet presAssocID="{9329CC46-8069-4865-B63D-562A83CF4EA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7980BA1-2806-4106-AC52-86F9C4F95A14}" type="pres">
      <dgm:prSet presAssocID="{040E4AA5-9F71-43DA-BCC4-151A2B35A1F9}" presName="spacer" presStyleCnt="0"/>
      <dgm:spPr/>
    </dgm:pt>
    <dgm:pt modelId="{74D4928F-7F82-4EB7-9A00-FAEBDEE0C5CF}" type="pres">
      <dgm:prSet presAssocID="{716285FF-5D75-4865-8196-EC3077AD2EC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1A10B93-9FFC-4D71-A761-BD5C4E7309CB}" type="pres">
      <dgm:prSet presAssocID="{27C73B14-F0F1-4E82-B38F-8A3F7B4625DF}" presName="spacer" presStyleCnt="0"/>
      <dgm:spPr/>
    </dgm:pt>
    <dgm:pt modelId="{50506F15-D842-4B96-BB37-EFB1DC2C0512}" type="pres">
      <dgm:prSet presAssocID="{C26ED4F8-6414-401E-B0BA-83457F6598B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AD12E45-2A51-464D-A545-C5BDC7333588}" type="pres">
      <dgm:prSet presAssocID="{3DC5D5AA-B7D1-4BA8-AED6-51C85B294E15}" presName="spacer" presStyleCnt="0"/>
      <dgm:spPr/>
    </dgm:pt>
    <dgm:pt modelId="{E77DCFA9-08C0-4678-858A-6C15DE840C0F}" type="pres">
      <dgm:prSet presAssocID="{CB8EE613-2EC4-4CD1-B989-711AA5BF786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FEE8B0C-01BE-42EF-9118-D899C0E9EDAF}" srcId="{3D0DF26A-B348-4FA9-9F3C-3006867BD956}" destId="{C26ED4F8-6414-401E-B0BA-83457F6598BC}" srcOrd="2" destOrd="0" parTransId="{280D1122-92B4-49C2-BEF9-8DE21AF0790C}" sibTransId="{3DC5D5AA-B7D1-4BA8-AED6-51C85B294E15}"/>
    <dgm:cxn modelId="{D77FB712-7540-411F-866C-B4B4CBA114D2}" srcId="{3D0DF26A-B348-4FA9-9F3C-3006867BD956}" destId="{9329CC46-8069-4865-B63D-562A83CF4EA8}" srcOrd="0" destOrd="0" parTransId="{FB379D79-6C75-473C-AE34-9B5E6A813B26}" sibTransId="{040E4AA5-9F71-43DA-BCC4-151A2B35A1F9}"/>
    <dgm:cxn modelId="{B15F3D38-7904-4541-8740-C1F7E1C49DDC}" srcId="{3D0DF26A-B348-4FA9-9F3C-3006867BD956}" destId="{716285FF-5D75-4865-8196-EC3077AD2EC5}" srcOrd="1" destOrd="0" parTransId="{9F1DF359-18F3-4B93-A8D2-082CDBE2C54F}" sibTransId="{27C73B14-F0F1-4E82-B38F-8A3F7B4625DF}"/>
    <dgm:cxn modelId="{EC68807D-155D-4A83-B67F-04E344EC3DA4}" type="presOf" srcId="{C26ED4F8-6414-401E-B0BA-83457F6598BC}" destId="{50506F15-D842-4B96-BB37-EFB1DC2C0512}" srcOrd="0" destOrd="0" presId="urn:microsoft.com/office/officeart/2005/8/layout/vList2"/>
    <dgm:cxn modelId="{072DBB88-BE1F-4D57-8907-2CBF087EB2C2}" type="presOf" srcId="{3D0DF26A-B348-4FA9-9F3C-3006867BD956}" destId="{D5DAF9C5-7F86-4BD0-9BAD-A6FFD46406C1}" srcOrd="0" destOrd="0" presId="urn:microsoft.com/office/officeart/2005/8/layout/vList2"/>
    <dgm:cxn modelId="{905DB49D-BDA6-4DB9-89DB-E34849D2FBDE}" type="presOf" srcId="{9329CC46-8069-4865-B63D-562A83CF4EA8}" destId="{FCACC539-385F-43AA-8909-51BB45A565BC}" srcOrd="0" destOrd="0" presId="urn:microsoft.com/office/officeart/2005/8/layout/vList2"/>
    <dgm:cxn modelId="{A00AA9B8-8EB7-484B-BD30-373A87C553B5}" srcId="{3D0DF26A-B348-4FA9-9F3C-3006867BD956}" destId="{CB8EE613-2EC4-4CD1-B989-711AA5BF7869}" srcOrd="3" destOrd="0" parTransId="{F7F9C40B-5629-4D8E-BF1D-30E13376AE55}" sibTransId="{7DE5ACDE-666C-4DC4-B66E-50DE5A07112B}"/>
    <dgm:cxn modelId="{289D05E3-A015-4621-B979-A1D5B534694E}" type="presOf" srcId="{716285FF-5D75-4865-8196-EC3077AD2EC5}" destId="{74D4928F-7F82-4EB7-9A00-FAEBDEE0C5CF}" srcOrd="0" destOrd="0" presId="urn:microsoft.com/office/officeart/2005/8/layout/vList2"/>
    <dgm:cxn modelId="{6ADB06FF-127F-40A2-AB19-92AF5A774873}" type="presOf" srcId="{CB8EE613-2EC4-4CD1-B989-711AA5BF7869}" destId="{E77DCFA9-08C0-4678-858A-6C15DE840C0F}" srcOrd="0" destOrd="0" presId="urn:microsoft.com/office/officeart/2005/8/layout/vList2"/>
    <dgm:cxn modelId="{ED610BD2-F02B-4F0B-8264-F32B47E3CA81}" type="presParOf" srcId="{D5DAF9C5-7F86-4BD0-9BAD-A6FFD46406C1}" destId="{FCACC539-385F-43AA-8909-51BB45A565BC}" srcOrd="0" destOrd="0" presId="urn:microsoft.com/office/officeart/2005/8/layout/vList2"/>
    <dgm:cxn modelId="{966C82C0-F72B-4444-8261-F63AC513004A}" type="presParOf" srcId="{D5DAF9C5-7F86-4BD0-9BAD-A6FFD46406C1}" destId="{D7980BA1-2806-4106-AC52-86F9C4F95A14}" srcOrd="1" destOrd="0" presId="urn:microsoft.com/office/officeart/2005/8/layout/vList2"/>
    <dgm:cxn modelId="{CCD26C16-017E-4665-BC58-8255C3FA312A}" type="presParOf" srcId="{D5DAF9C5-7F86-4BD0-9BAD-A6FFD46406C1}" destId="{74D4928F-7F82-4EB7-9A00-FAEBDEE0C5CF}" srcOrd="2" destOrd="0" presId="urn:microsoft.com/office/officeart/2005/8/layout/vList2"/>
    <dgm:cxn modelId="{CC42BB1D-CD7C-46C1-AF2D-6144914F084B}" type="presParOf" srcId="{D5DAF9C5-7F86-4BD0-9BAD-A6FFD46406C1}" destId="{41A10B93-9FFC-4D71-A761-BD5C4E7309CB}" srcOrd="3" destOrd="0" presId="urn:microsoft.com/office/officeart/2005/8/layout/vList2"/>
    <dgm:cxn modelId="{A69C0AB7-42CD-4415-807E-09EA6A8DF12D}" type="presParOf" srcId="{D5DAF9C5-7F86-4BD0-9BAD-A6FFD46406C1}" destId="{50506F15-D842-4B96-BB37-EFB1DC2C0512}" srcOrd="4" destOrd="0" presId="urn:microsoft.com/office/officeart/2005/8/layout/vList2"/>
    <dgm:cxn modelId="{37BC42DE-7C47-4856-95A5-DB440F29CB97}" type="presParOf" srcId="{D5DAF9C5-7F86-4BD0-9BAD-A6FFD46406C1}" destId="{6AD12E45-2A51-464D-A545-C5BDC7333588}" srcOrd="5" destOrd="0" presId="urn:microsoft.com/office/officeart/2005/8/layout/vList2"/>
    <dgm:cxn modelId="{AA8C378A-E01D-43AE-AD71-69AED3466A37}" type="presParOf" srcId="{D5DAF9C5-7F86-4BD0-9BAD-A6FFD46406C1}" destId="{E77DCFA9-08C0-4678-858A-6C15DE840C0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8D2BB8-9319-4945-8843-724CF4BE0C79}">
      <dsp:nvSpPr>
        <dsp:cNvPr id="0" name=""/>
        <dsp:cNvSpPr/>
      </dsp:nvSpPr>
      <dsp:spPr>
        <a:xfrm rot="5400000">
          <a:off x="5471752" y="-2281702"/>
          <a:ext cx="747479" cy="55016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900" kern="1200" dirty="0"/>
            <a:t>vapaa-ajan asunnot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900" kern="1200" dirty="0"/>
            <a:t>kodit</a:t>
          </a:r>
        </a:p>
      </dsp:txBody>
      <dsp:txXfrm rot="-5400000">
        <a:off x="3094673" y="131866"/>
        <a:ext cx="5465150" cy="674501"/>
      </dsp:txXfrm>
    </dsp:sp>
    <dsp:sp modelId="{6CC5698E-B332-4080-920E-5B356E00AF77}">
      <dsp:nvSpPr>
        <dsp:cNvPr id="0" name=""/>
        <dsp:cNvSpPr/>
      </dsp:nvSpPr>
      <dsp:spPr>
        <a:xfrm>
          <a:off x="0" y="1942"/>
          <a:ext cx="3094672" cy="934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000" kern="1200" dirty="0"/>
            <a:t>Sisustussuunnittelu</a:t>
          </a:r>
        </a:p>
      </dsp:txBody>
      <dsp:txXfrm>
        <a:off x="45611" y="47553"/>
        <a:ext cx="3003450" cy="843127"/>
      </dsp:txXfrm>
    </dsp:sp>
    <dsp:sp modelId="{4AD1B05B-DB92-4131-882D-A3AA5A313B98}">
      <dsp:nvSpPr>
        <dsp:cNvPr id="0" name=""/>
        <dsp:cNvSpPr/>
      </dsp:nvSpPr>
      <dsp:spPr>
        <a:xfrm rot="5400000">
          <a:off x="5471752" y="-1300634"/>
          <a:ext cx="747479" cy="55016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900" kern="1200" dirty="0"/>
            <a:t>tuolit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900" kern="1200" dirty="0"/>
            <a:t>pöydät</a:t>
          </a:r>
        </a:p>
      </dsp:txBody>
      <dsp:txXfrm rot="-5400000">
        <a:off x="3094673" y="1112934"/>
        <a:ext cx="5465150" cy="674501"/>
      </dsp:txXfrm>
    </dsp:sp>
    <dsp:sp modelId="{5406E79F-4464-4C62-AE1B-62C4402A1703}">
      <dsp:nvSpPr>
        <dsp:cNvPr id="0" name=""/>
        <dsp:cNvSpPr/>
      </dsp:nvSpPr>
      <dsp:spPr>
        <a:xfrm>
          <a:off x="0" y="983009"/>
          <a:ext cx="3094672" cy="934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000" kern="1200" dirty="0"/>
            <a:t>Huonekalusuunnittelu</a:t>
          </a:r>
        </a:p>
      </dsp:txBody>
      <dsp:txXfrm>
        <a:off x="45611" y="1028620"/>
        <a:ext cx="3003450" cy="843127"/>
      </dsp:txXfrm>
    </dsp:sp>
    <dsp:sp modelId="{46455CA0-2262-47EE-83FB-5E681E0DD255}">
      <dsp:nvSpPr>
        <dsp:cNvPr id="0" name=""/>
        <dsp:cNvSpPr/>
      </dsp:nvSpPr>
      <dsp:spPr>
        <a:xfrm rot="5400000">
          <a:off x="5471752" y="-319567"/>
          <a:ext cx="747479" cy="55016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900" kern="1200" dirty="0"/>
            <a:t>kuljetukset kaikkialle Suomeen</a:t>
          </a:r>
        </a:p>
      </dsp:txBody>
      <dsp:txXfrm rot="-5400000">
        <a:off x="3094673" y="2094001"/>
        <a:ext cx="5465150" cy="674501"/>
      </dsp:txXfrm>
    </dsp:sp>
    <dsp:sp modelId="{065F1A37-0C0C-4A77-9F94-09F231B416B8}">
      <dsp:nvSpPr>
        <dsp:cNvPr id="0" name=""/>
        <dsp:cNvSpPr/>
      </dsp:nvSpPr>
      <dsp:spPr>
        <a:xfrm>
          <a:off x="0" y="1964077"/>
          <a:ext cx="3094672" cy="934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000" kern="1200" dirty="0"/>
            <a:t>Kuljetus –ja kokoamispalvelut</a:t>
          </a:r>
        </a:p>
      </dsp:txBody>
      <dsp:txXfrm>
        <a:off x="45611" y="2009688"/>
        <a:ext cx="3003450" cy="843127"/>
      </dsp:txXfrm>
    </dsp:sp>
    <dsp:sp modelId="{DF89B597-C5B0-4224-9F27-59B784F5DC0F}">
      <dsp:nvSpPr>
        <dsp:cNvPr id="0" name=""/>
        <dsp:cNvSpPr/>
      </dsp:nvSpPr>
      <dsp:spPr>
        <a:xfrm rot="5400000">
          <a:off x="5471752" y="661499"/>
          <a:ext cx="747479" cy="55016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900" kern="1200" dirty="0"/>
            <a:t>tarjoamme vaihtoehtoja juuri sinulle</a:t>
          </a:r>
        </a:p>
      </dsp:txBody>
      <dsp:txXfrm rot="-5400000">
        <a:off x="3094673" y="3075068"/>
        <a:ext cx="5465150" cy="674501"/>
      </dsp:txXfrm>
    </dsp:sp>
    <dsp:sp modelId="{1951AC75-FCF4-4FF1-821D-52C54DB83D15}">
      <dsp:nvSpPr>
        <dsp:cNvPr id="0" name=""/>
        <dsp:cNvSpPr/>
      </dsp:nvSpPr>
      <dsp:spPr>
        <a:xfrm>
          <a:off x="0" y="2945144"/>
          <a:ext cx="3094672" cy="934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000" kern="1200" dirty="0"/>
            <a:t>Rahoituspalvelut</a:t>
          </a:r>
        </a:p>
      </dsp:txBody>
      <dsp:txXfrm>
        <a:off x="45611" y="2990755"/>
        <a:ext cx="3003450" cy="8431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CC539-385F-43AA-8909-51BB45A565BC}">
      <dsp:nvSpPr>
        <dsp:cNvPr id="0" name=""/>
        <dsp:cNvSpPr/>
      </dsp:nvSpPr>
      <dsp:spPr>
        <a:xfrm>
          <a:off x="0" y="14001"/>
          <a:ext cx="8596312" cy="9136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300" kern="1200" dirty="0"/>
            <a:t>Huonekaluilla on viiden vuoden takuu</a:t>
          </a:r>
        </a:p>
      </dsp:txBody>
      <dsp:txXfrm>
        <a:off x="44602" y="58603"/>
        <a:ext cx="8507108" cy="824474"/>
      </dsp:txXfrm>
    </dsp:sp>
    <dsp:sp modelId="{74D4928F-7F82-4EB7-9A00-FAEBDEE0C5CF}">
      <dsp:nvSpPr>
        <dsp:cNvPr id="0" name=""/>
        <dsp:cNvSpPr/>
      </dsp:nvSpPr>
      <dsp:spPr>
        <a:xfrm>
          <a:off x="0" y="993919"/>
          <a:ext cx="8596312" cy="9136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300" kern="1200" dirty="0"/>
            <a:t>Materiaalimme täyttävät EU:n laatuvaatimukset</a:t>
          </a:r>
        </a:p>
      </dsp:txBody>
      <dsp:txXfrm>
        <a:off x="44602" y="1038521"/>
        <a:ext cx="8507108" cy="824474"/>
      </dsp:txXfrm>
    </dsp:sp>
    <dsp:sp modelId="{50506F15-D842-4B96-BB37-EFB1DC2C0512}">
      <dsp:nvSpPr>
        <dsp:cNvPr id="0" name=""/>
        <dsp:cNvSpPr/>
      </dsp:nvSpPr>
      <dsp:spPr>
        <a:xfrm>
          <a:off x="0" y="1973838"/>
          <a:ext cx="8596312" cy="9136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300" kern="1200" dirty="0"/>
            <a:t>Puumateriaalin valmistus alkuperämaissa on sertifioitu</a:t>
          </a:r>
        </a:p>
      </dsp:txBody>
      <dsp:txXfrm>
        <a:off x="44602" y="2018440"/>
        <a:ext cx="8507108" cy="824474"/>
      </dsp:txXfrm>
    </dsp:sp>
    <dsp:sp modelId="{E77DCFA9-08C0-4678-858A-6C15DE840C0F}">
      <dsp:nvSpPr>
        <dsp:cNvPr id="0" name=""/>
        <dsp:cNvSpPr/>
      </dsp:nvSpPr>
      <dsp:spPr>
        <a:xfrm>
          <a:off x="0" y="2953757"/>
          <a:ext cx="8596312" cy="9136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300" kern="1200" dirty="0"/>
            <a:t>Suunnittelemme kohteisiin yksilöllisiä huonekaluja asiakkaan toiveiden mukaan</a:t>
          </a:r>
        </a:p>
      </dsp:txBody>
      <dsp:txXfrm>
        <a:off x="44602" y="2998359"/>
        <a:ext cx="8507108" cy="8244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A73CF-7D1E-466E-9BDB-07B8E488DAF4}" type="datetimeFigureOut">
              <a:rPr lang="fi-FI" smtClean="0"/>
              <a:t>26.10.2021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C5FC5-3AE0-4048-9177-C40526B8057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75523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16450-730F-4A0A-AC0C-ABF3DF42DCDB}" type="datetime1">
              <a:rPr lang="fi-FI" smtClean="0"/>
              <a:t>26.10.2021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Joni Tirkkonen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86159-9E03-4578-A0F3-27E9FD998A93}" type="slidenum">
              <a:rPr lang="fi-FI" smtClean="0"/>
              <a:t>‹#›</a:t>
            </a:fld>
            <a:endParaRPr lang="fi-FI"/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DCF4C96A-8613-4B4C-8FEC-5A49595303EF}"/>
              </a:ext>
            </a:extLst>
          </p:cNvPr>
          <p:cNvSpPr txBox="1"/>
          <p:nvPr userDrawn="1"/>
        </p:nvSpPr>
        <p:spPr>
          <a:xfrm>
            <a:off x="9872196" y="374227"/>
            <a:ext cx="801373" cy="4704080"/>
          </a:xfrm>
          <a:prstGeom prst="rect">
            <a:avLst/>
          </a:prstGeom>
          <a:noFill/>
        </p:spPr>
        <p:txBody>
          <a:bodyPr vert="wordArtVert" wrap="square">
            <a:normAutofit/>
          </a:bodyPr>
          <a:lstStyle/>
          <a:p>
            <a:pPr algn="ctr"/>
            <a:r>
              <a:rPr lang="fi-FI" sz="3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TAPETTI</a:t>
            </a:r>
            <a:endParaRPr lang="fi-FI" sz="3400" dirty="0"/>
          </a:p>
        </p:txBody>
      </p:sp>
    </p:spTree>
    <p:extLst>
      <p:ext uri="{BB962C8B-B14F-4D97-AF65-F5344CB8AC3E}">
        <p14:creationId xmlns:p14="http://schemas.microsoft.com/office/powerpoint/2010/main" val="3287733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A7C7-9185-49CC-B443-8C124E1726CD}" type="datetime1">
              <a:rPr lang="fi-FI" smtClean="0"/>
              <a:t>26.10.2021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Joni Tirkkonen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86159-9E03-4578-A0F3-27E9FD998A9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64982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inaus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5CDC-0EAB-48C4-AC87-6AB54E9E40C6}" type="datetime1">
              <a:rPr lang="fi-FI" smtClean="0"/>
              <a:t>26.10.2021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Joni Tirkkonen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86159-9E03-4578-A0F3-27E9FD998A93}" type="slidenum">
              <a:rPr lang="fi-FI" smtClean="0"/>
              <a:t>‹#›</a:t>
            </a:fld>
            <a:endParaRPr lang="fi-FI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4208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mikor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9B9FD-4D31-4576-80E9-356C2B29F8D9}" type="datetime1">
              <a:rPr lang="fi-FI" smtClean="0"/>
              <a:t>26.10.2021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Joni Tirkkonen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86159-9E03-4578-A0F3-27E9FD998A9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69357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inauksen nimikor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89814-E33E-4798-A61F-F22DD30564CA}" type="datetime1">
              <a:rPr lang="fi-FI" smtClean="0"/>
              <a:t>26.10.2021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Joni Tirkkonen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86159-9E03-4578-A0F3-27E9FD998A93}" type="slidenum">
              <a:rPr lang="fi-FI" smtClean="0"/>
              <a:t>‹#›</a:t>
            </a:fld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0444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si tai epäto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28C8-0D9E-44B0-95AE-072240429623}" type="datetime1">
              <a:rPr lang="fi-FI" smtClean="0"/>
              <a:t>26.10.2021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Joni Tirkkonen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86159-9E03-4578-A0F3-27E9FD998A9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3556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1E005-60CB-41F7-94A8-E2B400C05A14}" type="datetime1">
              <a:rPr lang="fi-FI" smtClean="0"/>
              <a:t>26.10.2021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Joni Tirkkonen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86159-9E03-4578-A0F3-27E9FD998A9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28425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4C8AC-DEC9-469E-BCA1-2D948D53C4B1}" type="datetime1">
              <a:rPr lang="fi-FI" smtClean="0"/>
              <a:t>26.10.2021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Joni Tirkkonen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86159-9E03-4578-A0F3-27E9FD998A9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1688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DDC2-77E0-4179-8171-693E842B608B}" type="datetime1">
              <a:rPr lang="fi-FI" smtClean="0"/>
              <a:t>26.10.2021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Joni Tirkkonen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86159-9E03-4578-A0F3-27E9FD998A9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60614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8D297-89EB-4A38-9695-19004EF93544}" type="datetime1">
              <a:rPr lang="fi-FI" smtClean="0"/>
              <a:t>26.10.2021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Joni Tirkkonen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86159-9E03-4578-A0F3-27E9FD998A9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82254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D0AB-F52A-48DC-B9D6-EEF55AA12DA3}" type="datetime1">
              <a:rPr lang="fi-FI" smtClean="0"/>
              <a:t>26.10.2021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Joni Tirkkonen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86159-9E03-4578-A0F3-27E9FD998A9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34957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9FD8-A45D-4E6D-A0C4-3BF0A7319BCE}" type="datetime1">
              <a:rPr lang="fi-FI" smtClean="0"/>
              <a:t>26.10.2021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Joni Tirkkonen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86159-9E03-4578-A0F3-27E9FD998A9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89316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75A4-ED02-41FB-BFCE-3920B77B8422}" type="datetime1">
              <a:rPr lang="fi-FI" smtClean="0"/>
              <a:t>26.10.2021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Joni Tirkkonen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86159-9E03-4578-A0F3-27E9FD998A9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73122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9781-A929-4576-892C-077C3D5F408B}" type="datetime1">
              <a:rPr lang="fi-FI" smtClean="0"/>
              <a:t>26.10.2021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Joni Tirkkonen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86159-9E03-4578-A0F3-27E9FD998A9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50356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E232-4147-475E-AD8A-08D649ADD34C}" type="datetime1">
              <a:rPr lang="fi-FI" smtClean="0"/>
              <a:t>26.10.2021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Joni Tirkkonen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86159-9E03-4578-A0F3-27E9FD998A9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37768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93476-BDCE-45B0-9F1D-63F71FFC2057}" type="datetime1">
              <a:rPr lang="fi-FI" smtClean="0"/>
              <a:t>26.10.2021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Joni Tirkkonen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86159-9E03-4578-A0F3-27E9FD998A9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95488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4806A-4B23-4B44-886B-A31881F1C371}" type="datetime1">
              <a:rPr lang="fi-FI" smtClean="0"/>
              <a:t>26.10.2021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Joni Tirkkonen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6786159-9E03-4578-A0F3-27E9FD998A93}" type="slidenum">
              <a:rPr lang="fi-FI" smtClean="0"/>
              <a:t>‹#›</a:t>
            </a:fld>
            <a:endParaRPr lang="fi-FI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982A33F5-BD86-4771-A784-90A395211949}"/>
              </a:ext>
            </a:extLst>
          </p:cNvPr>
          <p:cNvSpPr/>
          <p:nvPr userDrawn="1"/>
        </p:nvSpPr>
        <p:spPr>
          <a:xfrm flipH="1">
            <a:off x="9846053" y="216538"/>
            <a:ext cx="744159" cy="4849811"/>
          </a:xfrm>
          <a:prstGeom prst="rect">
            <a:avLst/>
          </a:prstGeom>
          <a:noFill/>
        </p:spPr>
        <p:txBody>
          <a:bodyPr vert="wordArtVert" wrap="square" lIns="91440" tIns="45720" rIns="91440" bIns="45720">
            <a:normAutofit fontScale="62500" lnSpcReduction="20000"/>
          </a:bodyPr>
          <a:lstStyle/>
          <a:p>
            <a:pPr algn="ctr"/>
            <a:r>
              <a:rPr lang="fi-FI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TAPETTI</a:t>
            </a:r>
          </a:p>
        </p:txBody>
      </p:sp>
    </p:spTree>
    <p:extLst>
      <p:ext uri="{BB962C8B-B14F-4D97-AF65-F5344CB8AC3E}">
        <p14:creationId xmlns:p14="http://schemas.microsoft.com/office/powerpoint/2010/main" val="227637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Ø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v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sheyoujia.com/archives/5949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photos/%EC%86%8C%ED%8C%8C-%ED%85%8C%EC%9D%B4%EB%B8%94-%EA%B1%B0%EC%8B%A4-%ED%99%88-%EC%A7%91-1078932/" TargetMode="External"/><Relationship Id="rId7" Type="http://schemas.openxmlformats.org/officeDocument/2006/relationships/hyperlink" Target="https://pxhere.com/ko/photo/936591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sisustustarinoita.com/2019/03/10/tyohuoneen-sisustus/" TargetMode="Externa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is.fi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fi-fi/kuva/puu-kirkas-vaalea-kevyt-3275581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7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i.wikipedia.org/wiki/Lampan_talo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D07C305-34BF-4219-A538-B87D2CB090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Sisustuspalvelu Tapetti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8F639AC5-BF2B-4401-8D14-CE01B78942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Laatua vuodesta 2000</a:t>
            </a:r>
          </a:p>
        </p:txBody>
      </p:sp>
      <p:pic>
        <p:nvPicPr>
          <p:cNvPr id="5" name="Kuva 4" descr="Kuva, joka sisältää kohteen lattia, sisä, seinä, huone&#10;&#10;Kuvaus luotu automaattisesti">
            <a:extLst>
              <a:ext uri="{FF2B5EF4-FFF2-40B4-BE49-F238E27FC236}">
                <a16:creationId xmlns:a16="http://schemas.microsoft.com/office/drawing/2014/main" id="{89AB52BD-D394-422C-9FE3-6BED37E2A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8931" y="401422"/>
            <a:ext cx="2276057" cy="229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02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527235A-41C3-4180-9F81-07D434C99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Ota yhteyttä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43DEBD43-4FB7-42D6-9FD1-841660D50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75A4-ED02-41FB-BFCE-3920B77B8422}" type="datetime1">
              <a:rPr lang="fi-FI" smtClean="0"/>
              <a:t>26.10.2021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7C9381A1-5829-4ED4-82B8-59FE2ED8B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Joni Tirkkonen</a:t>
            </a:r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B7AD7892-F138-4B67-9135-32E8AFBFA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86159-9E03-4578-A0F3-27E9FD998A93}" type="slidenum">
              <a:rPr lang="fi-FI" smtClean="0"/>
              <a:t>9</a:t>
            </a:fld>
            <a:endParaRPr lang="fi-FI"/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EFAE5931-0F94-412B-AD3C-B9CB8054F43A}"/>
              </a:ext>
            </a:extLst>
          </p:cNvPr>
          <p:cNvSpPr/>
          <p:nvPr/>
        </p:nvSpPr>
        <p:spPr>
          <a:xfrm>
            <a:off x="955496" y="2228508"/>
            <a:ext cx="2989780" cy="219965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Myymälä</a:t>
            </a:r>
            <a:br>
              <a:rPr lang="fi-FI" dirty="0"/>
            </a:br>
            <a:r>
              <a:rPr lang="fi-FI" dirty="0"/>
              <a:t>Rantatie 16 </a:t>
            </a:r>
            <a:br>
              <a:rPr lang="fi-FI" dirty="0"/>
            </a:br>
            <a:r>
              <a:rPr lang="fi-FI" dirty="0"/>
              <a:t>00560 Helsinki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Suunnittelutoimisto</a:t>
            </a:r>
            <a:br>
              <a:rPr lang="fi-FI" dirty="0"/>
            </a:br>
            <a:r>
              <a:rPr lang="fi-FI" dirty="0"/>
              <a:t>Kiuastie 5</a:t>
            </a:r>
            <a:br>
              <a:rPr lang="fi-FI" dirty="0"/>
            </a:br>
            <a:r>
              <a:rPr lang="fi-FI" dirty="0"/>
              <a:t>33500 Tampere</a:t>
            </a:r>
          </a:p>
        </p:txBody>
      </p:sp>
      <p:sp>
        <p:nvSpPr>
          <p:cNvPr id="7" name="Suorakulmio 6">
            <a:extLst>
              <a:ext uri="{FF2B5EF4-FFF2-40B4-BE49-F238E27FC236}">
                <a16:creationId xmlns:a16="http://schemas.microsoft.com/office/drawing/2014/main" id="{4AC0F35F-C112-4410-86B8-FCB1F70E8E7B}"/>
              </a:ext>
            </a:extLst>
          </p:cNvPr>
          <p:cNvSpPr/>
          <p:nvPr/>
        </p:nvSpPr>
        <p:spPr>
          <a:xfrm>
            <a:off x="4993240" y="2674863"/>
            <a:ext cx="3750068" cy="1320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www.tapetti.fi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etu.suku@tapetti.fi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puhelin 09 123 4567</a:t>
            </a:r>
          </a:p>
        </p:txBody>
      </p:sp>
    </p:spTree>
    <p:extLst>
      <p:ext uri="{BB962C8B-B14F-4D97-AF65-F5344CB8AC3E}">
        <p14:creationId xmlns:p14="http://schemas.microsoft.com/office/powerpoint/2010/main" val="4167630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08A74B1-1F0F-4F1F-9FFA-5A97DE080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Mitä teemme?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197E15C-E888-404F-8919-728381C2F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hotellisisustukset</a:t>
            </a:r>
          </a:p>
          <a:p>
            <a:r>
              <a:rPr lang="fi-FI" dirty="0"/>
              <a:t>elokuvasisustukset</a:t>
            </a:r>
          </a:p>
          <a:p>
            <a:r>
              <a:rPr lang="fi-FI" dirty="0"/>
              <a:t>TV-ohjelma Taulu</a:t>
            </a:r>
          </a:p>
          <a:p>
            <a:r>
              <a:rPr lang="fi-FI" dirty="0"/>
              <a:t>asuntojen mallisisustukset</a:t>
            </a:r>
          </a:p>
          <a:p>
            <a:pPr lvl="1"/>
            <a:r>
              <a:rPr lang="fi-FI" dirty="0"/>
              <a:t>yksityisille</a:t>
            </a:r>
          </a:p>
          <a:p>
            <a:pPr lvl="1"/>
            <a:r>
              <a:rPr lang="fi-FI" dirty="0"/>
              <a:t>yrityksille</a:t>
            </a:r>
          </a:p>
          <a:p>
            <a:r>
              <a:rPr lang="fi-FI" dirty="0"/>
              <a:t>yritysten asiakastilat</a:t>
            </a:r>
          </a:p>
          <a:p>
            <a:r>
              <a:rPr lang="fi-FI" dirty="0"/>
              <a:t>mallisisustukset lehdille</a:t>
            </a:r>
          </a:p>
          <a:p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455B4651-3E45-4B4D-A537-2E848A5D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F013C-46AF-47FB-9678-AC1693F8D096}" type="datetime1">
              <a:rPr lang="fi-FI" smtClean="0"/>
              <a:t>26.10.2021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82861F9-FAF6-45B6-9F67-F3A942472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Joni Tirkkonen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3468A94-34CE-46E5-8152-564A84F18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86159-9E03-4578-A0F3-27E9FD998A93}" type="slidenum">
              <a:rPr lang="fi-FI" smtClean="0"/>
              <a:t>1</a:t>
            </a:fld>
            <a:endParaRPr lang="fi-FI"/>
          </a:p>
        </p:txBody>
      </p:sp>
      <p:pic>
        <p:nvPicPr>
          <p:cNvPr id="8" name="Kuva 7" descr="Kuva, joka sisältää kohteen sohva, eläminen, lattia, sisä&#10;&#10;Kuvaus luotu automaattisesti">
            <a:extLst>
              <a:ext uri="{FF2B5EF4-FFF2-40B4-BE49-F238E27FC236}">
                <a16:creationId xmlns:a16="http://schemas.microsoft.com/office/drawing/2014/main" id="{577C1839-0CE3-41FD-AE72-2E13F7E79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58315" y="451513"/>
            <a:ext cx="2571650" cy="170907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" name="Kuva 9" descr="Kuva, joka sisältää kohteen sisä, lattia, eläminen, huone&#10;&#10;Kuvaus luotu automaattisesti">
            <a:extLst>
              <a:ext uri="{FF2B5EF4-FFF2-40B4-BE49-F238E27FC236}">
                <a16:creationId xmlns:a16="http://schemas.microsoft.com/office/drawing/2014/main" id="{0BD3AC10-5DC9-4BE2-AB7C-FEC756A61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67354" y="2415070"/>
            <a:ext cx="1707592" cy="213146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3" name="Kuva 12" descr="Kuva, joka sisältää kohteen pöytä, lattia, sisä, tuoli&#10;&#10;Kuvaus luotu automaattisesti">
            <a:extLst>
              <a:ext uri="{FF2B5EF4-FFF2-40B4-BE49-F238E27FC236}">
                <a16:creationId xmlns:a16="http://schemas.microsoft.com/office/drawing/2014/main" id="{E299D506-CD30-4996-9BE5-F6FD3CF52D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9092" y="2902879"/>
            <a:ext cx="2196320" cy="146406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65043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9EE27CF-62CC-4C02-8CCE-B61F2078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Teemme uusia sisustusratkaisuja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E37BFA16-5880-4F6F-AD1B-A78E4EC069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Asumisen sisustussuunnittelijamme</a:t>
            </a:r>
          </a:p>
        </p:txBody>
      </p:sp>
      <p:pic>
        <p:nvPicPr>
          <p:cNvPr id="11" name="Sisällön paikkamerkki 10" descr="Kaksi työtoveria suunnittelemassa taulun äärellä muistilappujen avulla">
            <a:extLst>
              <a:ext uri="{FF2B5EF4-FFF2-40B4-BE49-F238E27FC236}">
                <a16:creationId xmlns:a16="http://schemas.microsoft.com/office/drawing/2014/main" id="{2F94F040-2F9A-4237-BECE-46B080B9B3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2993873"/>
            <a:ext cx="4184650" cy="2791128"/>
          </a:xfrm>
        </p:spPr>
      </p:pic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89260467-6CD3-4FF1-B679-B520A617E9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i-FI" dirty="0"/>
              <a:t>Julkisten tilojen sisustussuunnittelijamme</a:t>
            </a:r>
          </a:p>
        </p:txBody>
      </p:sp>
      <p:pic>
        <p:nvPicPr>
          <p:cNvPr id="23" name="Sisällön paikkamerkki 22" descr="Työntekijä työskentelemässä tarralappujen parissa">
            <a:extLst>
              <a:ext uri="{FF2B5EF4-FFF2-40B4-BE49-F238E27FC236}">
                <a16:creationId xmlns:a16="http://schemas.microsoft.com/office/drawing/2014/main" id="{387ECC75-386C-4708-BD92-BA2080D2FF7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938" y="2897273"/>
            <a:ext cx="4186237" cy="2984329"/>
          </a:xfrm>
        </p:spPr>
      </p:pic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CA9A4A6F-D18B-459A-975A-C2CEBBE62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9FD8-A45D-4E6D-A0C4-3BF0A7319BCE}" type="datetime1">
              <a:rPr lang="fi-FI" smtClean="0"/>
              <a:t>26.10.2021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9514DEAD-5842-4C4A-B3ED-07A854758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Joni Tirkkonen</a:t>
            </a:r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2F61E8E8-A0DF-4091-BA31-15214649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86159-9E03-4578-A0F3-27E9FD998A93}" type="slidenum">
              <a:rPr lang="fi-FI" smtClean="0"/>
              <a:t>2</a:t>
            </a:fld>
            <a:endParaRPr lang="fi-FI"/>
          </a:p>
        </p:txBody>
      </p:sp>
      <p:sp>
        <p:nvSpPr>
          <p:cNvPr id="24" name="Tekstiruutu 23">
            <a:extLst>
              <a:ext uri="{FF2B5EF4-FFF2-40B4-BE49-F238E27FC236}">
                <a16:creationId xmlns:a16="http://schemas.microsoft.com/office/drawing/2014/main" id="{98B9D856-2ED5-40D6-A5E8-EB073B827AC0}"/>
              </a:ext>
            </a:extLst>
          </p:cNvPr>
          <p:cNvSpPr txBox="1"/>
          <p:nvPr/>
        </p:nvSpPr>
        <p:spPr>
          <a:xfrm rot="20934088">
            <a:off x="3846628" y="5966740"/>
            <a:ext cx="1927107" cy="400110"/>
          </a:xfrm>
          <a:prstGeom prst="rect">
            <a:avLst/>
          </a:prstGeom>
          <a:solidFill>
            <a:srgbClr val="FF0000">
              <a:alpha val="78000"/>
            </a:srgb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r>
              <a:rPr lang="fi-FI" sz="2000" dirty="0">
                <a:solidFill>
                  <a:schemeClr val="bg1"/>
                </a:solidFill>
                <a:hlinkClick r:id="rId4"/>
              </a:rPr>
              <a:t>www.tapetti.fi</a:t>
            </a:r>
            <a:endParaRPr lang="fi-FI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809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6792FDC-24FA-451D-ADA9-296418D73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Palvelumme</a:t>
            </a:r>
          </a:p>
        </p:txBody>
      </p:sp>
      <p:graphicFrame>
        <p:nvGraphicFramePr>
          <p:cNvPr id="7" name="Sisällön paikkamerkki 6">
            <a:extLst>
              <a:ext uri="{FF2B5EF4-FFF2-40B4-BE49-F238E27FC236}">
                <a16:creationId xmlns:a16="http://schemas.microsoft.com/office/drawing/2014/main" id="{59B08872-6B05-497C-AC5E-949D9D6416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003639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B83D5474-E0AB-47CC-8DD2-B14592196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DDC2-77E0-4179-8171-693E842B608B}" type="datetime1">
              <a:rPr lang="fi-FI" smtClean="0"/>
              <a:t>26.10.2021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6548706-31C1-4780-94CB-F3D0F0FF5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Joni Tirkkonen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2CCC41B2-451E-4DA5-92C1-85787633C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86159-9E03-4578-A0F3-27E9FD998A93}" type="slidenum">
              <a:rPr lang="fi-FI" smtClean="0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71193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E897E9-40A2-4B7F-9D06-7AC009AFF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Laatumme</a:t>
            </a:r>
          </a:p>
        </p:txBody>
      </p:sp>
      <p:graphicFrame>
        <p:nvGraphicFramePr>
          <p:cNvPr id="7" name="Sisällön paikkamerkki 6">
            <a:extLst>
              <a:ext uri="{FF2B5EF4-FFF2-40B4-BE49-F238E27FC236}">
                <a16:creationId xmlns:a16="http://schemas.microsoft.com/office/drawing/2014/main" id="{7F546DB7-297D-4F0C-9BB7-1715F26179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493839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D8C18D0-E309-4261-85CB-AF7D6BBD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DDC2-77E0-4179-8171-693E842B608B}" type="datetime1">
              <a:rPr lang="fi-FI" smtClean="0"/>
              <a:t>26.10.2021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8334BF77-94BA-4EC4-96FB-4F76FB10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Joni Tirkkonen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786CBE1-3343-4A00-B49B-AC066738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86159-9E03-4578-A0F3-27E9FD998A93}" type="slidenum">
              <a:rPr lang="fi-FI" smtClean="0"/>
              <a:t>4</a:t>
            </a:fld>
            <a:endParaRPr lang="fi-FI"/>
          </a:p>
        </p:txBody>
      </p:sp>
      <p:pic>
        <p:nvPicPr>
          <p:cNvPr id="9" name="Kuva 8" descr="Kuva, joka sisältää kohteen sisä, lattia, huone, tuoli&#10;&#10;Kuvaus luotu automaattisesti">
            <a:extLst>
              <a:ext uri="{FF2B5EF4-FFF2-40B4-BE49-F238E27FC236}">
                <a16:creationId xmlns:a16="http://schemas.microsoft.com/office/drawing/2014/main" id="{3A3669CC-8BDC-40CB-8EA5-07D7274CE3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606285" y="394483"/>
            <a:ext cx="3261083" cy="217405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Suorakulmio: Pyöristetyt kulmat 9">
            <a:hlinkClick r:id="rId9" action="ppaction://hlinksldjump"/>
            <a:extLst>
              <a:ext uri="{FF2B5EF4-FFF2-40B4-BE49-F238E27FC236}">
                <a16:creationId xmlns:a16="http://schemas.microsoft.com/office/drawing/2014/main" id="{F14CE832-F172-4FC0-8E49-6529D7D48AD0}"/>
              </a:ext>
            </a:extLst>
          </p:cNvPr>
          <p:cNvSpPr/>
          <p:nvPr/>
        </p:nvSpPr>
        <p:spPr>
          <a:xfrm rot="19688958">
            <a:off x="8682152" y="5035191"/>
            <a:ext cx="3397065" cy="9452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Tutustu toimintatapoihimme</a:t>
            </a:r>
          </a:p>
        </p:txBody>
      </p:sp>
    </p:spTree>
    <p:extLst>
      <p:ext uri="{BB962C8B-B14F-4D97-AF65-F5344CB8AC3E}">
        <p14:creationId xmlns:p14="http://schemas.microsoft.com/office/powerpoint/2010/main" val="216613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F70C144-9406-4B87-B509-8F2D5E01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Liikevaihto v. 2010 - 2012</a:t>
            </a:r>
          </a:p>
        </p:txBody>
      </p:sp>
      <p:graphicFrame>
        <p:nvGraphicFramePr>
          <p:cNvPr id="7" name="Taulukko 7">
            <a:extLst>
              <a:ext uri="{FF2B5EF4-FFF2-40B4-BE49-F238E27FC236}">
                <a16:creationId xmlns:a16="http://schemas.microsoft.com/office/drawing/2014/main" id="{981F2CFB-1FD8-495C-A6BF-6327A231F5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77923"/>
              </p:ext>
            </p:extLst>
          </p:nvPr>
        </p:nvGraphicFramePr>
        <p:xfrm>
          <a:off x="677863" y="2160588"/>
          <a:ext cx="8596312" cy="27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9078">
                  <a:extLst>
                    <a:ext uri="{9D8B030D-6E8A-4147-A177-3AD203B41FA5}">
                      <a16:colId xmlns:a16="http://schemas.microsoft.com/office/drawing/2014/main" val="2769919289"/>
                    </a:ext>
                  </a:extLst>
                </a:gridCol>
                <a:gridCol w="2149078">
                  <a:extLst>
                    <a:ext uri="{9D8B030D-6E8A-4147-A177-3AD203B41FA5}">
                      <a16:colId xmlns:a16="http://schemas.microsoft.com/office/drawing/2014/main" val="2933637499"/>
                    </a:ext>
                  </a:extLst>
                </a:gridCol>
                <a:gridCol w="2149078">
                  <a:extLst>
                    <a:ext uri="{9D8B030D-6E8A-4147-A177-3AD203B41FA5}">
                      <a16:colId xmlns:a16="http://schemas.microsoft.com/office/drawing/2014/main" val="213378728"/>
                    </a:ext>
                  </a:extLst>
                </a:gridCol>
                <a:gridCol w="2149078">
                  <a:extLst>
                    <a:ext uri="{9D8B030D-6E8A-4147-A177-3AD203B41FA5}">
                      <a16:colId xmlns:a16="http://schemas.microsoft.com/office/drawing/2014/main" val="3918636687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endParaRPr lang="fi-FI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fi-FI" dirty="0"/>
                        <a:t>2010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fi-FI" dirty="0"/>
                        <a:t>2011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fi-FI" dirty="0"/>
                        <a:t>2012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37493220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r>
                        <a:rPr lang="fi-FI" dirty="0"/>
                        <a:t>Suunnittelu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fi-FI" dirty="0"/>
                        <a:t>0,9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fi-FI" dirty="0"/>
                        <a:t>1,7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fi-FI" dirty="0"/>
                        <a:t>1,9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4815193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r>
                        <a:rPr lang="fi-FI" dirty="0"/>
                        <a:t>Huonekalujen valmistus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fi-FI" dirty="0"/>
                        <a:t>2,5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fi-FI" dirty="0"/>
                        <a:t>3,0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fi-FI" dirty="0"/>
                        <a:t>3,8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66978846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r>
                        <a:rPr lang="fi-FI" dirty="0"/>
                        <a:t>Myynti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fi-FI" dirty="0"/>
                        <a:t>2,3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fi-FI" dirty="0"/>
                        <a:t>3,3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fi-FI" dirty="0"/>
                        <a:t>4,0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663978006"/>
                  </a:ext>
                </a:extLst>
              </a:tr>
            </a:tbl>
          </a:graphicData>
        </a:graphic>
      </p:graphicFrame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A008104A-DB6F-4BD2-A424-F4BDD5CC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DDC2-77E0-4179-8171-693E842B608B}" type="datetime1">
              <a:rPr lang="fi-FI" smtClean="0"/>
              <a:t>26.10.2021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4BD85E2F-7FFF-41CD-A264-4B6F518BE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Joni Tirkkonen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D010D7F7-3E6C-49B1-986A-FA604017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86159-9E03-4578-A0F3-27E9FD998A93}" type="slidenum">
              <a:rPr lang="fi-FI" smtClean="0"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54111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1683540-0257-4384-82F9-70B928D38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Liikevaihdon kehitys v. 2010 - 2012</a:t>
            </a:r>
          </a:p>
        </p:txBody>
      </p:sp>
      <p:graphicFrame>
        <p:nvGraphicFramePr>
          <p:cNvPr id="9" name="Sisällön paikkamerkki 8">
            <a:extLst>
              <a:ext uri="{FF2B5EF4-FFF2-40B4-BE49-F238E27FC236}">
                <a16:creationId xmlns:a16="http://schemas.microsoft.com/office/drawing/2014/main" id="{B168A52F-5558-4857-B1FC-EC6F157D2E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363274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C5C7C686-24BD-4319-B9E4-FA8A0467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DDC2-77E0-4179-8171-693E842B608B}" type="datetime1">
              <a:rPr lang="fi-FI" smtClean="0"/>
              <a:t>26.10.2021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45AD650F-3A4C-47CB-BE8D-142FDB3BD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Joni Tirkkonen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DD5EFE9F-2D19-48E1-9846-5FBD3E334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86159-9E03-4578-A0F3-27E9FD998A93}" type="slidenum">
              <a:rPr lang="fi-FI" smtClean="0"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19810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ECEB594-5712-434F-91A2-9773AEF6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Näin toimimme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1A7B95F0-684D-4F1F-8660-60779F92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75A4-ED02-41FB-BFCE-3920B77B8422}" type="datetime1">
              <a:rPr lang="fi-FI" smtClean="0"/>
              <a:t>26.10.2021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7AA6955F-D731-4C60-B13A-789830007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Joni Tirkkonen</a:t>
            </a:r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074F7939-C4FC-48F7-B389-F58CECA9E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86159-9E03-4578-A0F3-27E9FD998A93}" type="slidenum">
              <a:rPr lang="fi-FI" smtClean="0"/>
              <a:t>7</a:t>
            </a:fld>
            <a:endParaRPr lang="fi-FI"/>
          </a:p>
        </p:txBody>
      </p:sp>
      <p:grpSp>
        <p:nvGrpSpPr>
          <p:cNvPr id="17" name="Ryhmä 16">
            <a:extLst>
              <a:ext uri="{FF2B5EF4-FFF2-40B4-BE49-F238E27FC236}">
                <a16:creationId xmlns:a16="http://schemas.microsoft.com/office/drawing/2014/main" id="{19C8EF0C-34FE-4620-8720-FA10E2BD253B}"/>
              </a:ext>
            </a:extLst>
          </p:cNvPr>
          <p:cNvGrpSpPr/>
          <p:nvPr/>
        </p:nvGrpSpPr>
        <p:grpSpPr>
          <a:xfrm>
            <a:off x="5022834" y="1732917"/>
            <a:ext cx="2052000" cy="4445820"/>
            <a:chOff x="5022834" y="1732917"/>
            <a:chExt cx="2052000" cy="4445820"/>
          </a:xfrm>
        </p:grpSpPr>
        <p:sp>
          <p:nvSpPr>
            <p:cNvPr id="6" name="Suorakulmio 5">
              <a:extLst>
                <a:ext uri="{FF2B5EF4-FFF2-40B4-BE49-F238E27FC236}">
                  <a16:creationId xmlns:a16="http://schemas.microsoft.com/office/drawing/2014/main" id="{C76DCA6D-5F1C-43CB-AA71-9F59A00E63A1}"/>
                </a:ext>
              </a:extLst>
            </p:cNvPr>
            <p:cNvSpPr/>
            <p:nvPr/>
          </p:nvSpPr>
          <p:spPr>
            <a:xfrm>
              <a:off x="5022834" y="1732917"/>
              <a:ext cx="2052000" cy="90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dirty="0"/>
                <a:t>Asiakkaan yhteydenotto</a:t>
              </a:r>
            </a:p>
          </p:txBody>
        </p:sp>
        <p:sp>
          <p:nvSpPr>
            <p:cNvPr id="7" name="Suorakulmio 6">
              <a:extLst>
                <a:ext uri="{FF2B5EF4-FFF2-40B4-BE49-F238E27FC236}">
                  <a16:creationId xmlns:a16="http://schemas.microsoft.com/office/drawing/2014/main" id="{F718562D-5354-4F6B-A791-7155595A80A1}"/>
                </a:ext>
              </a:extLst>
            </p:cNvPr>
            <p:cNvSpPr/>
            <p:nvPr/>
          </p:nvSpPr>
          <p:spPr>
            <a:xfrm>
              <a:off x="5022834" y="2914857"/>
              <a:ext cx="2052000" cy="90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dirty="0"/>
                <a:t>Oikeiden suunnittelijoiden etsiminen</a:t>
              </a:r>
            </a:p>
          </p:txBody>
        </p:sp>
        <p:sp>
          <p:nvSpPr>
            <p:cNvPr id="8" name="Suorakulmio 7">
              <a:extLst>
                <a:ext uri="{FF2B5EF4-FFF2-40B4-BE49-F238E27FC236}">
                  <a16:creationId xmlns:a16="http://schemas.microsoft.com/office/drawing/2014/main" id="{991E51F7-8DEF-4E48-8AB2-4DFF85E54A69}"/>
                </a:ext>
              </a:extLst>
            </p:cNvPr>
            <p:cNvSpPr/>
            <p:nvPr/>
          </p:nvSpPr>
          <p:spPr>
            <a:xfrm>
              <a:off x="5022834" y="4096797"/>
              <a:ext cx="2052000" cy="90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dirty="0"/>
                <a:t>Valittu ryhmä tekee suunnitelman</a:t>
              </a:r>
            </a:p>
          </p:txBody>
        </p:sp>
        <p:sp>
          <p:nvSpPr>
            <p:cNvPr id="9" name="Suorakulmio 8">
              <a:extLst>
                <a:ext uri="{FF2B5EF4-FFF2-40B4-BE49-F238E27FC236}">
                  <a16:creationId xmlns:a16="http://schemas.microsoft.com/office/drawing/2014/main" id="{E3E1067C-4CF9-4452-B848-D53237959006}"/>
                </a:ext>
              </a:extLst>
            </p:cNvPr>
            <p:cNvSpPr/>
            <p:nvPr/>
          </p:nvSpPr>
          <p:spPr>
            <a:xfrm>
              <a:off x="5022834" y="5278737"/>
              <a:ext cx="2052000" cy="90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dirty="0"/>
                <a:t>Suunnitelma asiakkaalle, palaute</a:t>
              </a:r>
            </a:p>
          </p:txBody>
        </p:sp>
        <p:sp>
          <p:nvSpPr>
            <p:cNvPr id="13" name="Nuoli: Alas 12">
              <a:extLst>
                <a:ext uri="{FF2B5EF4-FFF2-40B4-BE49-F238E27FC236}">
                  <a16:creationId xmlns:a16="http://schemas.microsoft.com/office/drawing/2014/main" id="{722E973B-67D8-45AC-88FB-7C2032BC5B57}"/>
                </a:ext>
              </a:extLst>
            </p:cNvPr>
            <p:cNvSpPr/>
            <p:nvPr/>
          </p:nvSpPr>
          <p:spPr>
            <a:xfrm>
              <a:off x="5860865" y="2632917"/>
              <a:ext cx="375939" cy="2819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5" name="Nuoli: Alas 14">
              <a:extLst>
                <a:ext uri="{FF2B5EF4-FFF2-40B4-BE49-F238E27FC236}">
                  <a16:creationId xmlns:a16="http://schemas.microsoft.com/office/drawing/2014/main" id="{5523D4B9-F4A1-46B7-812D-3AE8285E08D3}"/>
                </a:ext>
              </a:extLst>
            </p:cNvPr>
            <p:cNvSpPr/>
            <p:nvPr/>
          </p:nvSpPr>
          <p:spPr>
            <a:xfrm>
              <a:off x="5860865" y="3814857"/>
              <a:ext cx="375939" cy="2819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6" name="Nuoli: Alas 15">
              <a:extLst>
                <a:ext uri="{FF2B5EF4-FFF2-40B4-BE49-F238E27FC236}">
                  <a16:creationId xmlns:a16="http://schemas.microsoft.com/office/drawing/2014/main" id="{CE554BBE-4CD8-4382-9D67-DF10633CBE7C}"/>
                </a:ext>
              </a:extLst>
            </p:cNvPr>
            <p:cNvSpPr/>
            <p:nvPr/>
          </p:nvSpPr>
          <p:spPr>
            <a:xfrm>
              <a:off x="5860865" y="4996797"/>
              <a:ext cx="375939" cy="2819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sp>
        <p:nvSpPr>
          <p:cNvPr id="19" name="Toimintopainike: Paluu 1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0DC687D2-32DD-496C-807C-9068605207F4}"/>
              </a:ext>
            </a:extLst>
          </p:cNvPr>
          <p:cNvSpPr/>
          <p:nvPr/>
        </p:nvSpPr>
        <p:spPr>
          <a:xfrm>
            <a:off x="1910993" y="5579217"/>
            <a:ext cx="795836" cy="691280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6672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F494F00-E3F0-4C8A-8CF7-9A6B740B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Toimipisteemme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5C174122-0073-4EEA-BCFC-A2179533F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75A4-ED02-41FB-BFCE-3920B77B8422}" type="datetime1">
              <a:rPr lang="fi-FI" smtClean="0"/>
              <a:t>26.10.2021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43BBA350-2D08-4465-B44E-7ABA8EAD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Joni Tirkkonen</a:t>
            </a:r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607B27DA-A87B-404D-85F2-4AEF25936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86159-9E03-4578-A0F3-27E9FD998A93}" type="slidenum">
              <a:rPr lang="fi-FI" smtClean="0"/>
              <a:t>8</a:t>
            </a:fld>
            <a:endParaRPr lang="fi-FI"/>
          </a:p>
        </p:txBody>
      </p:sp>
      <p:pic>
        <p:nvPicPr>
          <p:cNvPr id="7" name="Kuva 6" descr="Kuva, joka sisältää kohteen taivas, ulko, rakennus, katu&#10;&#10;Kuvaus luotu automaattisesti">
            <a:extLst>
              <a:ext uri="{FF2B5EF4-FFF2-40B4-BE49-F238E27FC236}">
                <a16:creationId xmlns:a16="http://schemas.microsoft.com/office/drawing/2014/main" id="{21B46DE1-FE36-4B4A-8995-333538116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18580" y="876728"/>
            <a:ext cx="696698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2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Pinta">
  <a:themeElements>
    <a:clrScheme name="Mukautettu 1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FFFFFF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n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177</TotalTime>
  <Words>194</Words>
  <Application>Microsoft Office PowerPoint</Application>
  <PresentationFormat>Laajakuva</PresentationFormat>
  <Paragraphs>89</Paragraphs>
  <Slides>10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5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Wingdings</vt:lpstr>
      <vt:lpstr>Wingdings 3</vt:lpstr>
      <vt:lpstr>Pinta</vt:lpstr>
      <vt:lpstr>Sisustuspalvelu Tapetti</vt:lpstr>
      <vt:lpstr>Mitä teemme?</vt:lpstr>
      <vt:lpstr>Teemme uusia sisustusratkaisuja</vt:lpstr>
      <vt:lpstr>Palvelumme</vt:lpstr>
      <vt:lpstr>Laatumme</vt:lpstr>
      <vt:lpstr>Liikevaihto v. 2010 - 2012</vt:lpstr>
      <vt:lpstr>Liikevaihdon kehitys v. 2010 - 2012</vt:lpstr>
      <vt:lpstr>Näin toimimme</vt:lpstr>
      <vt:lpstr>Toimipisteemme</vt:lpstr>
      <vt:lpstr>Ota yhteyttä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Sisustuspalvelu Tapetti</dc:title>
  <dc:creator>Tirkkonen Joni</dc:creator>
  <cp:lastModifiedBy>Joni Tirkkonen</cp:lastModifiedBy>
  <cp:revision>1</cp:revision>
  <dcterms:created xsi:type="dcterms:W3CDTF">2021-10-26T06:01:54Z</dcterms:created>
  <dcterms:modified xsi:type="dcterms:W3CDTF">2021-10-26T08:58:59Z</dcterms:modified>
</cp:coreProperties>
</file>